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8" r:id="rId4"/>
    <p:sldMasterId id="2147493608" r:id="rId5"/>
    <p:sldMasterId id="2147493641" r:id="rId6"/>
    <p:sldMasterId id="2147493681" r:id="rId7"/>
    <p:sldMasterId id="2147493713" r:id="rId8"/>
    <p:sldMasterId id="2147493754" r:id="rId9"/>
  </p:sldMasterIdLst>
  <p:notesMasterIdLst>
    <p:notesMasterId r:id="rId25"/>
  </p:notesMasterIdLst>
  <p:handoutMasterIdLst>
    <p:handoutMasterId r:id="rId26"/>
  </p:handoutMasterIdLst>
  <p:sldIdLst>
    <p:sldId id="4401" r:id="rId10"/>
    <p:sldId id="530" r:id="rId11"/>
    <p:sldId id="4409" r:id="rId12"/>
    <p:sldId id="4327" r:id="rId13"/>
    <p:sldId id="488" r:id="rId14"/>
    <p:sldId id="4411" r:id="rId15"/>
    <p:sldId id="259" r:id="rId16"/>
    <p:sldId id="265" r:id="rId17"/>
    <p:sldId id="288" r:id="rId18"/>
    <p:sldId id="4412" r:id="rId19"/>
    <p:sldId id="4410" r:id="rId20"/>
    <p:sldId id="269" r:id="rId21"/>
    <p:sldId id="4414" r:id="rId22"/>
    <p:sldId id="4415" r:id="rId23"/>
    <p:sldId id="446" r:id="rId24"/>
  </p:sldIdLst>
  <p:sldSz cx="9144000" cy="5143500" type="screen16x9"/>
  <p:notesSz cx="9601200" cy="7315200"/>
  <p:defaultTextStyle>
    <a:defPPr>
      <a:defRPr lang="en-US"/>
    </a:defPPr>
    <a:lvl1pPr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1pPr>
    <a:lvl2pPr marL="439588"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2pPr>
    <a:lvl3pPr marL="879176"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3pPr>
    <a:lvl4pPr marL="1318764"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4pPr>
    <a:lvl5pPr marL="1758351"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5pPr>
    <a:lvl6pPr marL="2197939" algn="l" defTabSz="879176" rtl="0" eaLnBrk="1" latinLnBrk="0" hangingPunct="1">
      <a:defRPr kern="1200">
        <a:solidFill>
          <a:schemeClr val="tx1"/>
        </a:solidFill>
        <a:latin typeface="Arial" panose="020B0604020202020204" pitchFamily="34" charset="0"/>
        <a:ea typeface="Arial" pitchFamily="-127" charset="-128"/>
        <a:cs typeface="+mn-cs"/>
      </a:defRPr>
    </a:lvl6pPr>
    <a:lvl7pPr marL="2637527" algn="l" defTabSz="879176" rtl="0" eaLnBrk="1" latinLnBrk="0" hangingPunct="1">
      <a:defRPr kern="1200">
        <a:solidFill>
          <a:schemeClr val="tx1"/>
        </a:solidFill>
        <a:latin typeface="Arial" panose="020B0604020202020204" pitchFamily="34" charset="0"/>
        <a:ea typeface="Arial" pitchFamily="-127" charset="-128"/>
        <a:cs typeface="+mn-cs"/>
      </a:defRPr>
    </a:lvl7pPr>
    <a:lvl8pPr marL="3077115" algn="l" defTabSz="879176" rtl="0" eaLnBrk="1" latinLnBrk="0" hangingPunct="1">
      <a:defRPr kern="1200">
        <a:solidFill>
          <a:schemeClr val="tx1"/>
        </a:solidFill>
        <a:latin typeface="Arial" panose="020B0604020202020204" pitchFamily="34" charset="0"/>
        <a:ea typeface="Arial" pitchFamily="-127" charset="-128"/>
        <a:cs typeface="+mn-cs"/>
      </a:defRPr>
    </a:lvl8pPr>
    <a:lvl9pPr marL="3516703" algn="l" defTabSz="879176" rtl="0" eaLnBrk="1" latinLnBrk="0" hangingPunct="1">
      <a:defRPr kern="1200">
        <a:solidFill>
          <a:schemeClr val="tx1"/>
        </a:solidFill>
        <a:latin typeface="Arial" panose="020B0604020202020204" pitchFamily="34" charset="0"/>
        <a:ea typeface="Arial" pitchFamily="-127" charset="-128"/>
        <a:cs typeface="+mn-cs"/>
      </a:defRPr>
    </a:lvl9pPr>
  </p:defaultTextStyle>
  <p:extLst>
    <p:ext uri="{521415D9-36F7-43E2-AB2F-B90AF26B5E84}">
      <p14:sectionLst xmlns:p14="http://schemas.microsoft.com/office/powerpoint/2010/main">
        <p14:section name="Default Section" id="{8F241774-9C13-4A3A-968A-47D3C78D6BF1}">
          <p14:sldIdLst>
            <p14:sldId id="4401"/>
            <p14:sldId id="530"/>
            <p14:sldId id="4409"/>
            <p14:sldId id="4327"/>
            <p14:sldId id="488"/>
            <p14:sldId id="4411"/>
            <p14:sldId id="259"/>
            <p14:sldId id="265"/>
            <p14:sldId id="288"/>
            <p14:sldId id="4412"/>
            <p14:sldId id="4410"/>
            <p14:sldId id="269"/>
            <p14:sldId id="4414"/>
            <p14:sldId id="4415"/>
            <p14:sldId id="446"/>
          </p14:sldIdLst>
        </p14:section>
      </p14:sectionLst>
    </p:ext>
    <p:ext uri="{EFAFB233-063F-42B5-8137-9DF3F51BA10A}">
      <p15:sldGuideLst xmlns:p15="http://schemas.microsoft.com/office/powerpoint/2012/main">
        <p15:guide id="2" pos="2880">
          <p15:clr>
            <a:srgbClr val="A4A3A4"/>
          </p15:clr>
        </p15:guide>
        <p15:guide id="4" pos="3368">
          <p15:clr>
            <a:srgbClr val="A4A3A4"/>
          </p15:clr>
        </p15:guide>
        <p15:guide id="5" orient="horz" pos="619">
          <p15:clr>
            <a:srgbClr val="A4A3A4"/>
          </p15:clr>
        </p15:guide>
        <p15:guide id="6" orient="horz" pos="158">
          <p15:clr>
            <a:srgbClr val="A4A3A4"/>
          </p15:clr>
        </p15:guide>
        <p15:guide id="7" pos="2536">
          <p15:clr>
            <a:srgbClr val="A4A3A4"/>
          </p15:clr>
        </p15:guide>
        <p15:guide id="8" pos="5606">
          <p15:clr>
            <a:srgbClr val="A4A3A4"/>
          </p15:clr>
        </p15:guide>
        <p15:guide id="10" orient="horz" pos="306">
          <p15:clr>
            <a:srgbClr val="A4A3A4"/>
          </p15:clr>
        </p15:guide>
        <p15:guide id="11" pos="2400">
          <p15:clr>
            <a:srgbClr val="A4A3A4"/>
          </p15:clr>
        </p15:guide>
        <p15:guide id="12" pos="5610">
          <p15:clr>
            <a:srgbClr val="A4A3A4"/>
          </p15:clr>
        </p15:guide>
        <p15:guide id="13" orient="horz">
          <p15:clr>
            <a:srgbClr val="A4A3A4"/>
          </p15:clr>
        </p15:guide>
        <p15:guide id="14" pos="5759">
          <p15:clr>
            <a:srgbClr val="A4A3A4"/>
          </p15:clr>
        </p15:guide>
        <p15:guide id="15" pos="5103">
          <p15:clr>
            <a:srgbClr val="A4A3A4"/>
          </p15:clr>
        </p15:guide>
      </p15:sldGuideLst>
    </p:ext>
    <p:ext uri="{2D200454-40CA-4A62-9FC3-DE9A4176ACB9}">
      <p15:notesGuideLst xmlns:p15="http://schemas.microsoft.com/office/powerpoint/2012/main">
        <p15:guide id="1" orient="horz" pos="3085" userDrawn="1">
          <p15:clr>
            <a:srgbClr val="A4A3A4"/>
          </p15:clr>
        </p15:guide>
        <p15:guide id="2" pos="234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2" clrIdx="0"/>
  <p:cmAuthor id="2" name="Justin Lau"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clrMru>
    <a:srgbClr val="0055FF"/>
    <a:srgbClr val="00081A"/>
    <a:srgbClr val="575859"/>
    <a:srgbClr val="FF5000"/>
    <a:srgbClr val="404040"/>
    <a:srgbClr val="7D868C"/>
    <a:srgbClr val="898989"/>
    <a:srgbClr val="AFC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3F305F-EFAE-41F7-A503-126F6C2DEB1B}" v="487" dt="2021-10-06T19:02:35.563"/>
    <p1510:client id="{C597718B-7BF4-4722-8CA7-E01F47E1F70B}" v="119" dt="2021-10-06T19:09:31.559"/>
  </p1510:revLst>
</p1510:revInfo>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44"/>
      </p:cViewPr>
      <p:guideLst>
        <p:guide pos="2880"/>
        <p:guide pos="3368"/>
        <p:guide orient="horz" pos="619"/>
        <p:guide orient="horz" pos="158"/>
        <p:guide pos="2536"/>
        <p:guide pos="5606"/>
        <p:guide orient="horz" pos="306"/>
        <p:guide pos="2400"/>
        <p:guide pos="5610"/>
        <p:guide orient="horz"/>
        <p:guide pos="5759"/>
        <p:guide pos="5103"/>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85"/>
        <p:guide pos="234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iceli, Ashley" userId="2cc414ae-8ee9-46e3-9973-1fd665b64157" providerId="ADAL" clId="{F632F072-8045-447C-B9CF-B497B9225DAB}"/>
    <pc:docChg chg="undo custSel addSld delSld modSld sldOrd modSection">
      <pc:chgData name="DiMiceli, Ashley" userId="2cc414ae-8ee9-46e3-9973-1fd665b64157" providerId="ADAL" clId="{F632F072-8045-447C-B9CF-B497B9225DAB}" dt="2021-07-15T22:27:48.598" v="576" actId="113"/>
      <pc:docMkLst>
        <pc:docMk/>
      </pc:docMkLst>
      <pc:sldChg chg="addSp modSp mod">
        <pc:chgData name="DiMiceli, Ashley" userId="2cc414ae-8ee9-46e3-9973-1fd665b64157" providerId="ADAL" clId="{F632F072-8045-447C-B9CF-B497B9225DAB}" dt="2021-07-15T22:12:20.422" v="293" actId="1076"/>
        <pc:sldMkLst>
          <pc:docMk/>
          <pc:sldMk cId="2925719091" sldId="288"/>
        </pc:sldMkLst>
        <pc:spChg chg="add mod">
          <ac:chgData name="DiMiceli, Ashley" userId="2cc414ae-8ee9-46e3-9973-1fd665b64157" providerId="ADAL" clId="{F632F072-8045-447C-B9CF-B497B9225DAB}" dt="2021-07-15T22:12:20.422" v="293" actId="1076"/>
          <ac:spMkLst>
            <pc:docMk/>
            <pc:sldMk cId="2925719091" sldId="288"/>
            <ac:spMk id="5" creationId="{377F1F8A-CBE1-4CC0-A470-154D06DE501A}"/>
          </ac:spMkLst>
        </pc:spChg>
      </pc:sldChg>
      <pc:sldChg chg="addSp modSp mod ord">
        <pc:chgData name="DiMiceli, Ashley" userId="2cc414ae-8ee9-46e3-9973-1fd665b64157" providerId="ADAL" clId="{F632F072-8045-447C-B9CF-B497B9225DAB}" dt="2021-07-15T22:11:49.200" v="269" actId="14100"/>
        <pc:sldMkLst>
          <pc:docMk/>
          <pc:sldMk cId="2816944707" sldId="488"/>
        </pc:sldMkLst>
        <pc:spChg chg="mod">
          <ac:chgData name="DiMiceli, Ashley" userId="2cc414ae-8ee9-46e3-9973-1fd665b64157" providerId="ADAL" clId="{F632F072-8045-447C-B9CF-B497B9225DAB}" dt="2021-07-15T22:09:33.689" v="172" actId="21"/>
          <ac:spMkLst>
            <pc:docMk/>
            <pc:sldMk cId="2816944707" sldId="488"/>
            <ac:spMk id="4" creationId="{00000000-0000-0000-0000-000000000000}"/>
          </ac:spMkLst>
        </pc:spChg>
        <pc:spChg chg="add mod">
          <ac:chgData name="DiMiceli, Ashley" userId="2cc414ae-8ee9-46e3-9973-1fd665b64157" providerId="ADAL" clId="{F632F072-8045-447C-B9CF-B497B9225DAB}" dt="2021-07-15T22:11:49.200" v="269" actId="14100"/>
          <ac:spMkLst>
            <pc:docMk/>
            <pc:sldMk cId="2816944707" sldId="488"/>
            <ac:spMk id="5" creationId="{D7B8C484-A0F0-41DA-AE08-8F9D703516E8}"/>
          </ac:spMkLst>
        </pc:spChg>
      </pc:sldChg>
      <pc:sldChg chg="modSp mod">
        <pc:chgData name="DiMiceli, Ashley" userId="2cc414ae-8ee9-46e3-9973-1fd665b64157" providerId="ADAL" clId="{F632F072-8045-447C-B9CF-B497B9225DAB}" dt="2021-07-15T22:02:23.666" v="30" actId="20577"/>
        <pc:sldMkLst>
          <pc:docMk/>
          <pc:sldMk cId="3358464355" sldId="530"/>
        </pc:sldMkLst>
        <pc:spChg chg="mod">
          <ac:chgData name="DiMiceli, Ashley" userId="2cc414ae-8ee9-46e3-9973-1fd665b64157" providerId="ADAL" clId="{F632F072-8045-447C-B9CF-B497B9225DAB}" dt="2021-07-15T22:02:23.666" v="30" actId="20577"/>
          <ac:spMkLst>
            <pc:docMk/>
            <pc:sldMk cId="3358464355" sldId="530"/>
            <ac:spMk id="2" creationId="{00000000-0000-0000-0000-000000000000}"/>
          </ac:spMkLst>
        </pc:spChg>
        <pc:spChg chg="mod">
          <ac:chgData name="DiMiceli, Ashley" userId="2cc414ae-8ee9-46e3-9973-1fd665b64157" providerId="ADAL" clId="{F632F072-8045-447C-B9CF-B497B9225DAB}" dt="2021-07-15T21:47:25.807" v="20" actId="27636"/>
          <ac:spMkLst>
            <pc:docMk/>
            <pc:sldMk cId="3358464355" sldId="530"/>
            <ac:spMk id="6" creationId="{FE98FC4A-4E99-4F87-9DF5-37FC4495903D}"/>
          </ac:spMkLst>
        </pc:spChg>
      </pc:sldChg>
      <pc:sldChg chg="addSp modSp mod ord">
        <pc:chgData name="DiMiceli, Ashley" userId="2cc414ae-8ee9-46e3-9973-1fd665b64157" providerId="ADAL" clId="{F632F072-8045-447C-B9CF-B497B9225DAB}" dt="2021-07-15T22:10:25.150" v="186" actId="1076"/>
        <pc:sldMkLst>
          <pc:docMk/>
          <pc:sldMk cId="3033463166" sldId="4327"/>
        </pc:sldMkLst>
        <pc:spChg chg="add mod">
          <ac:chgData name="DiMiceli, Ashley" userId="2cc414ae-8ee9-46e3-9973-1fd665b64157" providerId="ADAL" clId="{F632F072-8045-447C-B9CF-B497B9225DAB}" dt="2021-07-15T22:10:12.485" v="182" actId="1076"/>
          <ac:spMkLst>
            <pc:docMk/>
            <pc:sldMk cId="3033463166" sldId="4327"/>
            <ac:spMk id="7" creationId="{CC140D11-9470-4310-AA9A-BD5CF7557F7F}"/>
          </ac:spMkLst>
        </pc:spChg>
        <pc:picChg chg="mod">
          <ac:chgData name="DiMiceli, Ashley" userId="2cc414ae-8ee9-46e3-9973-1fd665b64157" providerId="ADAL" clId="{F632F072-8045-447C-B9CF-B497B9225DAB}" dt="2021-07-15T22:10:25.150" v="186" actId="1076"/>
          <ac:picMkLst>
            <pc:docMk/>
            <pc:sldMk cId="3033463166" sldId="4327"/>
            <ac:picMk id="6" creationId="{508322D9-9531-4DBA-943A-1EAD98CFB6AC}"/>
          </ac:picMkLst>
        </pc:picChg>
        <pc:picChg chg="mod">
          <ac:chgData name="DiMiceli, Ashley" userId="2cc414ae-8ee9-46e3-9973-1fd665b64157" providerId="ADAL" clId="{F632F072-8045-447C-B9CF-B497B9225DAB}" dt="2021-07-15T22:10:19.424" v="185" actId="1076"/>
          <ac:picMkLst>
            <pc:docMk/>
            <pc:sldMk cId="3033463166" sldId="4327"/>
            <ac:picMk id="8" creationId="{B5A4B0E6-DE4A-440C-A926-7C5BBB95E1F0}"/>
          </ac:picMkLst>
        </pc:picChg>
      </pc:sldChg>
      <pc:sldChg chg="addSp modSp mod modNotesTx">
        <pc:chgData name="DiMiceli, Ashley" userId="2cc414ae-8ee9-46e3-9973-1fd665b64157" providerId="ADAL" clId="{F632F072-8045-447C-B9CF-B497B9225DAB}" dt="2021-07-15T22:10:44.054" v="196" actId="20577"/>
        <pc:sldMkLst>
          <pc:docMk/>
          <pc:sldMk cId="2729675907" sldId="4409"/>
        </pc:sldMkLst>
        <pc:spChg chg="add mod">
          <ac:chgData name="DiMiceli, Ashley" userId="2cc414ae-8ee9-46e3-9973-1fd665b64157" providerId="ADAL" clId="{F632F072-8045-447C-B9CF-B497B9225DAB}" dt="2021-07-15T22:04:26.781" v="97" actId="27636"/>
          <ac:spMkLst>
            <pc:docMk/>
            <pc:sldMk cId="2729675907" sldId="4409"/>
            <ac:spMk id="9" creationId="{630513B9-B440-4DCD-B739-D783ECEF59C7}"/>
          </ac:spMkLst>
        </pc:spChg>
        <pc:picChg chg="add mod">
          <ac:chgData name="DiMiceli, Ashley" userId="2cc414ae-8ee9-46e3-9973-1fd665b64157" providerId="ADAL" clId="{F632F072-8045-447C-B9CF-B497B9225DAB}" dt="2021-07-15T22:03:40.472" v="36" actId="1076"/>
          <ac:picMkLst>
            <pc:docMk/>
            <pc:sldMk cId="2729675907" sldId="4409"/>
            <ac:picMk id="8" creationId="{CF004741-75F6-404E-8D4B-9E574FA18E4E}"/>
          </ac:picMkLst>
        </pc:picChg>
      </pc:sldChg>
      <pc:sldChg chg="addSp modSp mod">
        <pc:chgData name="DiMiceli, Ashley" userId="2cc414ae-8ee9-46e3-9973-1fd665b64157" providerId="ADAL" clId="{F632F072-8045-447C-B9CF-B497B9225DAB}" dt="2021-07-15T22:23:05.670" v="454" actId="1076"/>
        <pc:sldMkLst>
          <pc:docMk/>
          <pc:sldMk cId="2875456725" sldId="4410"/>
        </pc:sldMkLst>
        <pc:spChg chg="add mod">
          <ac:chgData name="DiMiceli, Ashley" userId="2cc414ae-8ee9-46e3-9973-1fd665b64157" providerId="ADAL" clId="{F632F072-8045-447C-B9CF-B497B9225DAB}" dt="2021-07-15T22:23:05.670" v="454" actId="1076"/>
          <ac:spMkLst>
            <pc:docMk/>
            <pc:sldMk cId="2875456725" sldId="4410"/>
            <ac:spMk id="5" creationId="{5FC4F4FA-9203-440F-80C6-4D626465FEB9}"/>
          </ac:spMkLst>
        </pc:spChg>
      </pc:sldChg>
      <pc:sldChg chg="addSp delSp modSp new mod ord">
        <pc:chgData name="DiMiceli, Ashley" userId="2cc414ae-8ee9-46e3-9973-1fd665b64157" providerId="ADAL" clId="{F632F072-8045-447C-B9CF-B497B9225DAB}" dt="2021-07-15T22:09:08.018" v="168"/>
        <pc:sldMkLst>
          <pc:docMk/>
          <pc:sldMk cId="85038554" sldId="4411"/>
        </pc:sldMkLst>
        <pc:spChg chg="del">
          <ac:chgData name="DiMiceli, Ashley" userId="2cc414ae-8ee9-46e3-9973-1fd665b64157" providerId="ADAL" clId="{F632F072-8045-447C-B9CF-B497B9225DAB}" dt="2021-07-15T22:06:46.890" v="118" actId="478"/>
          <ac:spMkLst>
            <pc:docMk/>
            <pc:sldMk cId="85038554" sldId="4411"/>
            <ac:spMk id="2" creationId="{B72F8E6D-855C-4D88-9D94-663598CA9F06}"/>
          </ac:spMkLst>
        </pc:spChg>
        <pc:spChg chg="mod">
          <ac:chgData name="DiMiceli, Ashley" userId="2cc414ae-8ee9-46e3-9973-1fd665b64157" providerId="ADAL" clId="{F632F072-8045-447C-B9CF-B497B9225DAB}" dt="2021-07-15T22:08:24.136" v="146" actId="1076"/>
          <ac:spMkLst>
            <pc:docMk/>
            <pc:sldMk cId="85038554" sldId="4411"/>
            <ac:spMk id="3" creationId="{43D6F0A7-8041-4CB0-8FEB-AF0A05956989}"/>
          </ac:spMkLst>
        </pc:spChg>
        <pc:spChg chg="mod">
          <ac:chgData name="DiMiceli, Ashley" userId="2cc414ae-8ee9-46e3-9973-1fd665b64157" providerId="ADAL" clId="{F632F072-8045-447C-B9CF-B497B9225DAB}" dt="2021-07-15T22:08:28.029" v="147" actId="1076"/>
          <ac:spMkLst>
            <pc:docMk/>
            <pc:sldMk cId="85038554" sldId="4411"/>
            <ac:spMk id="4" creationId="{28F712BA-E17C-4671-9D4B-269EB5A051A3}"/>
          </ac:spMkLst>
        </pc:spChg>
        <pc:spChg chg="del">
          <ac:chgData name="DiMiceli, Ashley" userId="2cc414ae-8ee9-46e3-9973-1fd665b64157" providerId="ADAL" clId="{F632F072-8045-447C-B9CF-B497B9225DAB}" dt="2021-07-15T22:06:22.820" v="113"/>
          <ac:spMkLst>
            <pc:docMk/>
            <pc:sldMk cId="85038554" sldId="4411"/>
            <ac:spMk id="5" creationId="{F6337E02-3427-4DE4-A18A-21EE053C2C34}"/>
          </ac:spMkLst>
        </pc:spChg>
        <pc:spChg chg="add del mod">
          <ac:chgData name="DiMiceli, Ashley" userId="2cc414ae-8ee9-46e3-9973-1fd665b64157" providerId="ADAL" clId="{F632F072-8045-447C-B9CF-B497B9225DAB}" dt="2021-07-15T22:08:16.194" v="144" actId="478"/>
          <ac:spMkLst>
            <pc:docMk/>
            <pc:sldMk cId="85038554" sldId="4411"/>
            <ac:spMk id="7" creationId="{C9097818-3111-46CE-9BA8-B95D584D4A2C}"/>
          </ac:spMkLst>
        </pc:spChg>
        <pc:spChg chg="mod">
          <ac:chgData name="DiMiceli, Ashley" userId="2cc414ae-8ee9-46e3-9973-1fd665b64157" providerId="ADAL" clId="{F632F072-8045-447C-B9CF-B497B9225DAB}" dt="2021-07-15T22:06:54.755" v="119" actId="1076"/>
          <ac:spMkLst>
            <pc:docMk/>
            <pc:sldMk cId="85038554" sldId="4411"/>
            <ac:spMk id="10" creationId="{91AAD465-5417-431F-BA15-68721C8CB647}"/>
          </ac:spMkLst>
        </pc:spChg>
        <pc:spChg chg="mod">
          <ac:chgData name="DiMiceli, Ashley" userId="2cc414ae-8ee9-46e3-9973-1fd665b64157" providerId="ADAL" clId="{F632F072-8045-447C-B9CF-B497B9225DAB}" dt="2021-07-15T22:06:54.755" v="119" actId="1076"/>
          <ac:spMkLst>
            <pc:docMk/>
            <pc:sldMk cId="85038554" sldId="4411"/>
            <ac:spMk id="11" creationId="{27352EF3-DA3A-423A-A8E7-8EAA84E51683}"/>
          </ac:spMkLst>
        </pc:spChg>
        <pc:spChg chg="add del mod">
          <ac:chgData name="DiMiceli, Ashley" userId="2cc414ae-8ee9-46e3-9973-1fd665b64157" providerId="ADAL" clId="{F632F072-8045-447C-B9CF-B497B9225DAB}" dt="2021-07-15T22:07:48.190" v="136" actId="478"/>
          <ac:spMkLst>
            <pc:docMk/>
            <pc:sldMk cId="85038554" sldId="4411"/>
            <ac:spMk id="12" creationId="{FBF13748-0E29-447D-928D-ADB2BB888D13}"/>
          </ac:spMkLst>
        </pc:spChg>
        <pc:spChg chg="mod">
          <ac:chgData name="DiMiceli, Ashley" userId="2cc414ae-8ee9-46e3-9973-1fd665b64157" providerId="ADAL" clId="{F632F072-8045-447C-B9CF-B497B9225DAB}" dt="2021-07-15T22:08:11.616" v="142" actId="14100"/>
          <ac:spMkLst>
            <pc:docMk/>
            <pc:sldMk cId="85038554" sldId="4411"/>
            <ac:spMk id="15" creationId="{A694E794-F55F-449A-87F8-59AF5FAE9B1B}"/>
          </ac:spMkLst>
        </pc:spChg>
        <pc:spChg chg="mod">
          <ac:chgData name="DiMiceli, Ashley" userId="2cc414ae-8ee9-46e3-9973-1fd665b64157" providerId="ADAL" clId="{F632F072-8045-447C-B9CF-B497B9225DAB}" dt="2021-07-15T22:08:11.616" v="142" actId="14100"/>
          <ac:spMkLst>
            <pc:docMk/>
            <pc:sldMk cId="85038554" sldId="4411"/>
            <ac:spMk id="16" creationId="{CAFC3CE6-20BB-4050-ABBA-E1AD9CD82650}"/>
          </ac:spMkLst>
        </pc:spChg>
        <pc:spChg chg="add del mod">
          <ac:chgData name="DiMiceli, Ashley" userId="2cc414ae-8ee9-46e3-9973-1fd665b64157" providerId="ADAL" clId="{F632F072-8045-447C-B9CF-B497B9225DAB}" dt="2021-07-15T22:08:19.115" v="145" actId="478"/>
          <ac:spMkLst>
            <pc:docMk/>
            <pc:sldMk cId="85038554" sldId="4411"/>
            <ac:spMk id="18" creationId="{8FC463F0-24B8-42DF-A73E-7F5E8BBDE8E0}"/>
          </ac:spMkLst>
        </pc:spChg>
        <pc:spChg chg="add mod">
          <ac:chgData name="DiMiceli, Ashley" userId="2cc414ae-8ee9-46e3-9973-1fd665b64157" providerId="ADAL" clId="{F632F072-8045-447C-B9CF-B497B9225DAB}" dt="2021-07-15T22:08:53.054" v="166" actId="122"/>
          <ac:spMkLst>
            <pc:docMk/>
            <pc:sldMk cId="85038554" sldId="4411"/>
            <ac:spMk id="19" creationId="{AA373D5A-BEFA-43B7-BA45-7A8AC0C7491E}"/>
          </ac:spMkLst>
        </pc:spChg>
        <pc:grpChg chg="add del mod">
          <ac:chgData name="DiMiceli, Ashley" userId="2cc414ae-8ee9-46e3-9973-1fd665b64157" providerId="ADAL" clId="{F632F072-8045-447C-B9CF-B497B9225DAB}" dt="2021-07-15T22:06:56.091" v="120" actId="478"/>
          <ac:grpSpMkLst>
            <pc:docMk/>
            <pc:sldMk cId="85038554" sldId="4411"/>
            <ac:grpSpMk id="8" creationId="{0E61DA96-FE70-453D-8C46-8260D91411A5}"/>
          </ac:grpSpMkLst>
        </pc:grpChg>
        <pc:grpChg chg="add del mod">
          <ac:chgData name="DiMiceli, Ashley" userId="2cc414ae-8ee9-46e3-9973-1fd665b64157" providerId="ADAL" clId="{F632F072-8045-447C-B9CF-B497B9225DAB}" dt="2021-07-15T22:08:14.039" v="143" actId="478"/>
          <ac:grpSpMkLst>
            <pc:docMk/>
            <pc:sldMk cId="85038554" sldId="4411"/>
            <ac:grpSpMk id="13" creationId="{7C161DF2-5E33-460E-9FB6-42256046D69E}"/>
          </ac:grpSpMkLst>
        </pc:grpChg>
        <pc:picChg chg="mod">
          <ac:chgData name="DiMiceli, Ashley" userId="2cc414ae-8ee9-46e3-9973-1fd665b64157" providerId="ADAL" clId="{F632F072-8045-447C-B9CF-B497B9225DAB}" dt="2021-07-15T22:06:54.755" v="119" actId="1076"/>
          <ac:picMkLst>
            <pc:docMk/>
            <pc:sldMk cId="85038554" sldId="4411"/>
            <ac:picMk id="9" creationId="{39D2E461-9FA3-4B62-AA96-D4227751E2B9}"/>
          </ac:picMkLst>
        </pc:picChg>
        <pc:picChg chg="mod">
          <ac:chgData name="DiMiceli, Ashley" userId="2cc414ae-8ee9-46e3-9973-1fd665b64157" providerId="ADAL" clId="{F632F072-8045-447C-B9CF-B497B9225DAB}" dt="2021-07-15T22:08:11.616" v="142" actId="14100"/>
          <ac:picMkLst>
            <pc:docMk/>
            <pc:sldMk cId="85038554" sldId="4411"/>
            <ac:picMk id="14" creationId="{EBEBDD16-7F43-4FEE-BD37-55E98A0D296D}"/>
          </ac:picMkLst>
        </pc:picChg>
      </pc:sldChg>
      <pc:sldChg chg="new del">
        <pc:chgData name="DiMiceli, Ashley" userId="2cc414ae-8ee9-46e3-9973-1fd665b64157" providerId="ADAL" clId="{F632F072-8045-447C-B9CF-B497B9225DAB}" dt="2021-07-15T22:05:54.067" v="111" actId="2696"/>
        <pc:sldMkLst>
          <pc:docMk/>
          <pc:sldMk cId="1690819297" sldId="4411"/>
        </pc:sldMkLst>
      </pc:sldChg>
      <pc:sldChg chg="addSp delSp modSp add mod ord modNotesTx">
        <pc:chgData name="DiMiceli, Ashley" userId="2cc414ae-8ee9-46e3-9973-1fd665b64157" providerId="ADAL" clId="{F632F072-8045-447C-B9CF-B497B9225DAB}" dt="2021-07-15T22:15:22.444" v="350" actId="1076"/>
        <pc:sldMkLst>
          <pc:docMk/>
          <pc:sldMk cId="330837752" sldId="4412"/>
        </pc:sldMkLst>
        <pc:spChg chg="add mod">
          <ac:chgData name="DiMiceli, Ashley" userId="2cc414ae-8ee9-46e3-9973-1fd665b64157" providerId="ADAL" clId="{F632F072-8045-447C-B9CF-B497B9225DAB}" dt="2021-07-15T22:15:14.233" v="348" actId="1076"/>
          <ac:spMkLst>
            <pc:docMk/>
            <pc:sldMk cId="330837752" sldId="4412"/>
            <ac:spMk id="4" creationId="{ADEB988E-1061-4B8E-BBF5-152910220D49}"/>
          </ac:spMkLst>
        </pc:spChg>
        <pc:spChg chg="del">
          <ac:chgData name="DiMiceli, Ashley" userId="2cc414ae-8ee9-46e3-9973-1fd665b64157" providerId="ADAL" clId="{F632F072-8045-447C-B9CF-B497B9225DAB}" dt="2021-07-15T22:12:54.351" v="298" actId="478"/>
          <ac:spMkLst>
            <pc:docMk/>
            <pc:sldMk cId="330837752" sldId="4412"/>
            <ac:spMk id="7" creationId="{CC140D11-9470-4310-AA9A-BD5CF7557F7F}"/>
          </ac:spMkLst>
        </pc:spChg>
        <pc:spChg chg="add mod">
          <ac:chgData name="DiMiceli, Ashley" userId="2cc414ae-8ee9-46e3-9973-1fd665b64157" providerId="ADAL" clId="{F632F072-8045-447C-B9CF-B497B9225DAB}" dt="2021-07-15T22:14:30.022" v="346" actId="20577"/>
          <ac:spMkLst>
            <pc:docMk/>
            <pc:sldMk cId="330837752" sldId="4412"/>
            <ac:spMk id="9" creationId="{DE6F04FF-734E-4886-9D17-80A1F8658DC8}"/>
          </ac:spMkLst>
        </pc:spChg>
        <pc:picChg chg="del">
          <ac:chgData name="DiMiceli, Ashley" userId="2cc414ae-8ee9-46e3-9973-1fd665b64157" providerId="ADAL" clId="{F632F072-8045-447C-B9CF-B497B9225DAB}" dt="2021-07-15T22:12:51.568" v="297" actId="478"/>
          <ac:picMkLst>
            <pc:docMk/>
            <pc:sldMk cId="330837752" sldId="4412"/>
            <ac:picMk id="6" creationId="{508322D9-9531-4DBA-943A-1EAD98CFB6AC}"/>
          </ac:picMkLst>
        </pc:picChg>
        <pc:picChg chg="mod">
          <ac:chgData name="DiMiceli, Ashley" userId="2cc414ae-8ee9-46e3-9973-1fd665b64157" providerId="ADAL" clId="{F632F072-8045-447C-B9CF-B497B9225DAB}" dt="2021-07-15T22:15:22.444" v="350" actId="1076"/>
          <ac:picMkLst>
            <pc:docMk/>
            <pc:sldMk cId="330837752" sldId="4412"/>
            <ac:picMk id="8" creationId="{B5A4B0E6-DE4A-440C-A926-7C5BBB95E1F0}"/>
          </ac:picMkLst>
        </pc:picChg>
      </pc:sldChg>
      <pc:sldChg chg="addSp delSp modSp add mod ord">
        <pc:chgData name="DiMiceli, Ashley" userId="2cc414ae-8ee9-46e3-9973-1fd665b64157" providerId="ADAL" clId="{F632F072-8045-447C-B9CF-B497B9225DAB}" dt="2021-07-15T22:24:38.199" v="500" actId="1076"/>
        <pc:sldMkLst>
          <pc:docMk/>
          <pc:sldMk cId="3700125496" sldId="4413"/>
        </pc:sldMkLst>
        <pc:spChg chg="del mod">
          <ac:chgData name="DiMiceli, Ashley" userId="2cc414ae-8ee9-46e3-9973-1fd665b64157" providerId="ADAL" clId="{F632F072-8045-447C-B9CF-B497B9225DAB}" dt="2021-07-15T22:19:13.703" v="394"/>
          <ac:spMkLst>
            <pc:docMk/>
            <pc:sldMk cId="3700125496" sldId="4413"/>
            <ac:spMk id="4" creationId="{ADEB988E-1061-4B8E-BBF5-152910220D49}"/>
          </ac:spMkLst>
        </pc:spChg>
        <pc:spChg chg="add mod">
          <ac:chgData name="DiMiceli, Ashley" userId="2cc414ae-8ee9-46e3-9973-1fd665b64157" providerId="ADAL" clId="{F632F072-8045-447C-B9CF-B497B9225DAB}" dt="2021-07-15T22:21:45.698" v="420" actId="1076"/>
          <ac:spMkLst>
            <pc:docMk/>
            <pc:sldMk cId="3700125496" sldId="4413"/>
            <ac:spMk id="5" creationId="{FCF36ECB-C197-445E-BBCE-899300FE69BE}"/>
          </ac:spMkLst>
        </pc:spChg>
        <pc:spChg chg="mod">
          <ac:chgData name="DiMiceli, Ashley" userId="2cc414ae-8ee9-46e3-9973-1fd665b64157" providerId="ADAL" clId="{F632F072-8045-447C-B9CF-B497B9225DAB}" dt="2021-07-15T22:19:18.829" v="396" actId="1076"/>
          <ac:spMkLst>
            <pc:docMk/>
            <pc:sldMk cId="3700125496" sldId="4413"/>
            <ac:spMk id="9" creationId="{DE6F04FF-734E-4886-9D17-80A1F8658DC8}"/>
          </ac:spMkLst>
        </pc:spChg>
        <pc:picChg chg="add mod">
          <ac:chgData name="DiMiceli, Ashley" userId="2cc414ae-8ee9-46e3-9973-1fd665b64157" providerId="ADAL" clId="{F632F072-8045-447C-B9CF-B497B9225DAB}" dt="2021-07-15T22:24:38.199" v="500" actId="1076"/>
          <ac:picMkLst>
            <pc:docMk/>
            <pc:sldMk cId="3700125496" sldId="4413"/>
            <ac:picMk id="7" creationId="{55C2B7E1-180E-41FE-BFBC-97055A481A4E}"/>
          </ac:picMkLst>
        </pc:picChg>
        <pc:picChg chg="mod ord">
          <ac:chgData name="DiMiceli, Ashley" userId="2cc414ae-8ee9-46e3-9973-1fd665b64157" providerId="ADAL" clId="{F632F072-8045-447C-B9CF-B497B9225DAB}" dt="2021-07-15T22:20:19.325" v="409" actId="1076"/>
          <ac:picMkLst>
            <pc:docMk/>
            <pc:sldMk cId="3700125496" sldId="4413"/>
            <ac:picMk id="8" creationId="{B5A4B0E6-DE4A-440C-A926-7C5BBB95E1F0}"/>
          </ac:picMkLst>
        </pc:picChg>
        <pc:picChg chg="add mod">
          <ac:chgData name="DiMiceli, Ashley" userId="2cc414ae-8ee9-46e3-9973-1fd665b64157" providerId="ADAL" clId="{F632F072-8045-447C-B9CF-B497B9225DAB}" dt="2021-07-15T22:20:17.344" v="408" actId="1076"/>
          <ac:picMkLst>
            <pc:docMk/>
            <pc:sldMk cId="3700125496" sldId="4413"/>
            <ac:picMk id="10" creationId="{D7E41850-D6B6-4183-8FAA-EF8E75814FB4}"/>
          </ac:picMkLst>
        </pc:picChg>
        <pc:picChg chg="add del mod">
          <ac:chgData name="DiMiceli, Ashley" userId="2cc414ae-8ee9-46e3-9973-1fd665b64157" providerId="ADAL" clId="{F632F072-8045-447C-B9CF-B497B9225DAB}" dt="2021-07-15T22:22:04.322" v="425" actId="478"/>
          <ac:picMkLst>
            <pc:docMk/>
            <pc:sldMk cId="3700125496" sldId="4413"/>
            <ac:picMk id="11" creationId="{D183FB63-8021-4E46-9C09-634E91EF986B}"/>
          </ac:picMkLst>
        </pc:picChg>
      </pc:sldChg>
      <pc:sldChg chg="delSp modSp mod">
        <pc:chgData name="DiMiceli, Ashley" userId="2cc414ae-8ee9-46e3-9973-1fd665b64157" providerId="ADAL" clId="{F632F072-8045-447C-B9CF-B497B9225DAB}" dt="2021-07-15T22:24:23.276" v="498" actId="1076"/>
        <pc:sldMkLst>
          <pc:docMk/>
          <pc:sldMk cId="1397558858" sldId="4414"/>
        </pc:sldMkLst>
        <pc:spChg chg="del mod">
          <ac:chgData name="DiMiceli, Ashley" userId="2cc414ae-8ee9-46e3-9973-1fd665b64157" providerId="ADAL" clId="{F632F072-8045-447C-B9CF-B497B9225DAB}" dt="2021-07-15T22:24:02.513" v="493"/>
          <ac:spMkLst>
            <pc:docMk/>
            <pc:sldMk cId="1397558858" sldId="4414"/>
            <ac:spMk id="4" creationId="{ADEB988E-1061-4B8E-BBF5-152910220D49}"/>
          </ac:spMkLst>
        </pc:spChg>
        <pc:spChg chg="mod">
          <ac:chgData name="DiMiceli, Ashley" userId="2cc414ae-8ee9-46e3-9973-1fd665b64157" providerId="ADAL" clId="{F632F072-8045-447C-B9CF-B497B9225DAB}" dt="2021-07-15T22:24:19.752" v="497" actId="1076"/>
          <ac:spMkLst>
            <pc:docMk/>
            <pc:sldMk cId="1397558858" sldId="4414"/>
            <ac:spMk id="9" creationId="{DE6F04FF-734E-4886-9D17-80A1F8658DC8}"/>
          </ac:spMkLst>
        </pc:spChg>
        <pc:picChg chg="mod">
          <ac:chgData name="DiMiceli, Ashley" userId="2cc414ae-8ee9-46e3-9973-1fd665b64157" providerId="ADAL" clId="{F632F072-8045-447C-B9CF-B497B9225DAB}" dt="2021-07-15T22:24:23.276" v="498" actId="1076"/>
          <ac:picMkLst>
            <pc:docMk/>
            <pc:sldMk cId="1397558858" sldId="4414"/>
            <ac:picMk id="8" creationId="{B5A4B0E6-DE4A-440C-A926-7C5BBB95E1F0}"/>
          </ac:picMkLst>
        </pc:picChg>
      </pc:sldChg>
      <pc:sldChg chg="new del">
        <pc:chgData name="DiMiceli, Ashley" userId="2cc414ae-8ee9-46e3-9973-1fd665b64157" providerId="ADAL" clId="{F632F072-8045-447C-B9CF-B497B9225DAB}" dt="2021-07-15T22:23:25.575" v="456" actId="680"/>
        <pc:sldMkLst>
          <pc:docMk/>
          <pc:sldMk cId="2486060122" sldId="4414"/>
        </pc:sldMkLst>
      </pc:sldChg>
      <pc:sldChg chg="addSp delSp modSp add mod ord modClrScheme chgLayout modNotesTx">
        <pc:chgData name="DiMiceli, Ashley" userId="2cc414ae-8ee9-46e3-9973-1fd665b64157" providerId="ADAL" clId="{F632F072-8045-447C-B9CF-B497B9225DAB}" dt="2021-07-15T22:27:48.598" v="576" actId="113"/>
        <pc:sldMkLst>
          <pc:docMk/>
          <pc:sldMk cId="4040589479" sldId="4415"/>
        </pc:sldMkLst>
        <pc:spChg chg="add del">
          <ac:chgData name="DiMiceli, Ashley" userId="2cc414ae-8ee9-46e3-9973-1fd665b64157" providerId="ADAL" clId="{F632F072-8045-447C-B9CF-B497B9225DAB}" dt="2021-07-15T22:26:16.339" v="512" actId="478"/>
          <ac:spMkLst>
            <pc:docMk/>
            <pc:sldMk cId="4040589479" sldId="4415"/>
            <ac:spMk id="2" creationId="{00000000-0000-0000-0000-000000000000}"/>
          </ac:spMkLst>
        </pc:spChg>
        <pc:spChg chg="add del mod">
          <ac:chgData name="DiMiceli, Ashley" userId="2cc414ae-8ee9-46e3-9973-1fd665b64157" providerId="ADAL" clId="{F632F072-8045-447C-B9CF-B497B9225DAB}" dt="2021-07-15T22:25:59.750" v="509" actId="26606"/>
          <ac:spMkLst>
            <pc:docMk/>
            <pc:sldMk cId="4040589479" sldId="4415"/>
            <ac:spMk id="3" creationId="{00000000-0000-0000-0000-000000000000}"/>
          </ac:spMkLst>
        </pc:spChg>
        <pc:spChg chg="mod ord">
          <ac:chgData name="DiMiceli, Ashley" userId="2cc414ae-8ee9-46e3-9973-1fd665b64157" providerId="ADAL" clId="{F632F072-8045-447C-B9CF-B497B9225DAB}" dt="2021-07-15T22:25:59.750" v="509" actId="26606"/>
          <ac:spMkLst>
            <pc:docMk/>
            <pc:sldMk cId="4040589479" sldId="4415"/>
            <ac:spMk id="5" creationId="{00000000-0000-0000-0000-000000000000}"/>
          </ac:spMkLst>
        </pc:spChg>
        <pc:spChg chg="add del mod ord">
          <ac:chgData name="DiMiceli, Ashley" userId="2cc414ae-8ee9-46e3-9973-1fd665b64157" providerId="ADAL" clId="{F632F072-8045-447C-B9CF-B497B9225DAB}" dt="2021-07-15T22:26:21.374" v="514" actId="478"/>
          <ac:spMkLst>
            <pc:docMk/>
            <pc:sldMk cId="4040589479" sldId="4415"/>
            <ac:spMk id="6" creationId="{FE98FC4A-4E99-4F87-9DF5-37FC4495903D}"/>
          </ac:spMkLst>
        </pc:spChg>
        <pc:spChg chg="add del mod">
          <ac:chgData name="DiMiceli, Ashley" userId="2cc414ae-8ee9-46e3-9973-1fd665b64157" providerId="ADAL" clId="{F632F072-8045-447C-B9CF-B497B9225DAB}" dt="2021-07-15T22:26:18.404" v="513" actId="478"/>
          <ac:spMkLst>
            <pc:docMk/>
            <pc:sldMk cId="4040589479" sldId="4415"/>
            <ac:spMk id="8" creationId="{2093B4AF-1A4B-45B7-9980-07593B66A9BB}"/>
          </ac:spMkLst>
        </pc:spChg>
        <pc:spChg chg="del mod ord replId">
          <ac:chgData name="DiMiceli, Ashley" userId="2cc414ae-8ee9-46e3-9973-1fd665b64157" providerId="ADAL" clId="{F632F072-8045-447C-B9CF-B497B9225DAB}" dt="2021-07-15T22:25:59.750" v="509" actId="26606"/>
          <ac:spMkLst>
            <pc:docMk/>
            <pc:sldMk cId="4040589479" sldId="4415"/>
            <ac:spMk id="9" creationId="{00000000-0000-0000-0000-000000000000}"/>
          </ac:spMkLst>
        </pc:spChg>
        <pc:spChg chg="add mod">
          <ac:chgData name="DiMiceli, Ashley" userId="2cc414ae-8ee9-46e3-9973-1fd665b64157" providerId="ADAL" clId="{F632F072-8045-447C-B9CF-B497B9225DAB}" dt="2021-07-15T22:27:40.900" v="575" actId="21"/>
          <ac:spMkLst>
            <pc:docMk/>
            <pc:sldMk cId="4040589479" sldId="4415"/>
            <ac:spMk id="10" creationId="{AEF9B8FC-DC63-4859-88C0-42EA8AE10972}"/>
          </ac:spMkLst>
        </pc:spChg>
        <pc:picChg chg="add mod">
          <ac:chgData name="DiMiceli, Ashley" userId="2cc414ae-8ee9-46e3-9973-1fd665b64157" providerId="ADAL" clId="{F632F072-8045-447C-B9CF-B497B9225DAB}" dt="2021-07-15T22:26:31.962" v="516" actId="1076"/>
          <ac:picMkLst>
            <pc:docMk/>
            <pc:sldMk cId="4040589479" sldId="4415"/>
            <ac:picMk id="7" creationId="{EFDD6B2A-1978-483D-A5C5-4B64E7DC2D1D}"/>
          </ac:picMkLst>
        </pc:picChg>
      </pc:sldChg>
    </pc:docChg>
  </pc:docChgLst>
  <pc:docChgLst>
    <pc:chgData name="DiMiceli, Ashley" userId="2cc414ae-8ee9-46e3-9973-1fd665b64157" providerId="ADAL" clId="{C597718B-7BF4-4722-8CA7-E01F47E1F70B}"/>
    <pc:docChg chg="custSel modSld sldOrd">
      <pc:chgData name="DiMiceli, Ashley" userId="2cc414ae-8ee9-46e3-9973-1fd665b64157" providerId="ADAL" clId="{C597718B-7BF4-4722-8CA7-E01F47E1F70B}" dt="2021-10-06T19:09:35.695" v="182" actId="1076"/>
      <pc:docMkLst>
        <pc:docMk/>
      </pc:docMkLst>
      <pc:sldChg chg="modSp mod">
        <pc:chgData name="DiMiceli, Ashley" userId="2cc414ae-8ee9-46e3-9973-1fd665b64157" providerId="ADAL" clId="{C597718B-7BF4-4722-8CA7-E01F47E1F70B}" dt="2021-10-06T18:59:20.424" v="111" actId="1076"/>
        <pc:sldMkLst>
          <pc:docMk/>
          <pc:sldMk cId="4209322005" sldId="259"/>
        </pc:sldMkLst>
        <pc:spChg chg="mod">
          <ac:chgData name="DiMiceli, Ashley" userId="2cc414ae-8ee9-46e3-9973-1fd665b64157" providerId="ADAL" clId="{C597718B-7BF4-4722-8CA7-E01F47E1F70B}" dt="2021-10-06T18:59:20.424" v="111" actId="1076"/>
          <ac:spMkLst>
            <pc:docMk/>
            <pc:sldMk cId="4209322005" sldId="259"/>
            <ac:spMk id="2" creationId="{7F2616EE-270D-4F4C-BA1F-2708D387B800}"/>
          </ac:spMkLst>
        </pc:spChg>
      </pc:sldChg>
      <pc:sldChg chg="ord">
        <pc:chgData name="DiMiceli, Ashley" userId="2cc414ae-8ee9-46e3-9973-1fd665b64157" providerId="ADAL" clId="{C597718B-7BF4-4722-8CA7-E01F47E1F70B}" dt="2021-10-06T18:56:53.274" v="34"/>
        <pc:sldMkLst>
          <pc:docMk/>
          <pc:sldMk cId="3742940671" sldId="269"/>
        </pc:sldMkLst>
      </pc:sldChg>
      <pc:sldChg chg="modSp mod">
        <pc:chgData name="DiMiceli, Ashley" userId="2cc414ae-8ee9-46e3-9973-1fd665b64157" providerId="ADAL" clId="{C597718B-7BF4-4722-8CA7-E01F47E1F70B}" dt="2021-10-06T18:56:12.759" v="30" actId="1076"/>
        <pc:sldMkLst>
          <pc:docMk/>
          <pc:sldMk cId="2925719091" sldId="288"/>
        </pc:sldMkLst>
        <pc:spChg chg="mod">
          <ac:chgData name="DiMiceli, Ashley" userId="2cc414ae-8ee9-46e3-9973-1fd665b64157" providerId="ADAL" clId="{C597718B-7BF4-4722-8CA7-E01F47E1F70B}" dt="2021-10-06T18:56:12.759" v="30" actId="1076"/>
          <ac:spMkLst>
            <pc:docMk/>
            <pc:sldMk cId="2925719091" sldId="288"/>
            <ac:spMk id="5" creationId="{377F1F8A-CBE1-4CC0-A470-154D06DE501A}"/>
          </ac:spMkLst>
        </pc:spChg>
      </pc:sldChg>
      <pc:sldChg chg="modNotesTx">
        <pc:chgData name="DiMiceli, Ashley" userId="2cc414ae-8ee9-46e3-9973-1fd665b64157" providerId="ADAL" clId="{C597718B-7BF4-4722-8CA7-E01F47E1F70B}" dt="2021-10-06T18:57:31.095" v="51" actId="20577"/>
        <pc:sldMkLst>
          <pc:docMk/>
          <pc:sldMk cId="3358464355" sldId="530"/>
        </pc:sldMkLst>
      </pc:sldChg>
      <pc:sldChg chg="addSp modSp mod">
        <pc:chgData name="DiMiceli, Ashley" userId="2cc414ae-8ee9-46e3-9973-1fd665b64157" providerId="ADAL" clId="{C597718B-7BF4-4722-8CA7-E01F47E1F70B}" dt="2021-10-06T18:55:03.667" v="24" actId="33524"/>
        <pc:sldMkLst>
          <pc:docMk/>
          <pc:sldMk cId="3033463166" sldId="4327"/>
        </pc:sldMkLst>
        <pc:spChg chg="mod">
          <ac:chgData name="DiMiceli, Ashley" userId="2cc414ae-8ee9-46e3-9973-1fd665b64157" providerId="ADAL" clId="{C597718B-7BF4-4722-8CA7-E01F47E1F70B}" dt="2021-10-06T18:55:03.667" v="24" actId="33524"/>
          <ac:spMkLst>
            <pc:docMk/>
            <pc:sldMk cId="3033463166" sldId="4327"/>
            <ac:spMk id="7" creationId="{CC140D11-9470-4310-AA9A-BD5CF7557F7F}"/>
          </ac:spMkLst>
        </pc:spChg>
        <pc:spChg chg="add mod">
          <ac:chgData name="DiMiceli, Ashley" userId="2cc414ae-8ee9-46e3-9973-1fd665b64157" providerId="ADAL" clId="{C597718B-7BF4-4722-8CA7-E01F47E1F70B}" dt="2021-10-06T18:54:44.365" v="5"/>
          <ac:spMkLst>
            <pc:docMk/>
            <pc:sldMk cId="3033463166" sldId="4327"/>
            <ac:spMk id="9" creationId="{A57E8455-BF9B-4765-B755-81057E6021F2}"/>
          </ac:spMkLst>
        </pc:spChg>
        <pc:picChg chg="mod">
          <ac:chgData name="DiMiceli, Ashley" userId="2cc414ae-8ee9-46e3-9973-1fd665b64157" providerId="ADAL" clId="{C597718B-7BF4-4722-8CA7-E01F47E1F70B}" dt="2021-10-06T18:54:34.177" v="4" actId="1076"/>
          <ac:picMkLst>
            <pc:docMk/>
            <pc:sldMk cId="3033463166" sldId="4327"/>
            <ac:picMk id="6" creationId="{508322D9-9531-4DBA-943A-1EAD98CFB6AC}"/>
          </ac:picMkLst>
        </pc:picChg>
      </pc:sldChg>
      <pc:sldChg chg="addSp modSp mod">
        <pc:chgData name="DiMiceli, Ashley" userId="2cc414ae-8ee9-46e3-9973-1fd665b64157" providerId="ADAL" clId="{C597718B-7BF4-4722-8CA7-E01F47E1F70B}" dt="2021-10-06T19:09:35.695" v="182" actId="1076"/>
        <pc:sldMkLst>
          <pc:docMk/>
          <pc:sldMk cId="2729675907" sldId="4409"/>
        </pc:sldMkLst>
        <pc:spChg chg="add mod">
          <ac:chgData name="DiMiceli, Ashley" userId="2cc414ae-8ee9-46e3-9973-1fd665b64157" providerId="ADAL" clId="{C597718B-7BF4-4722-8CA7-E01F47E1F70B}" dt="2021-10-06T19:09:35.695" v="182" actId="1076"/>
          <ac:spMkLst>
            <pc:docMk/>
            <pc:sldMk cId="2729675907" sldId="4409"/>
            <ac:spMk id="2" creationId="{FCB3868C-678F-4098-A315-97A7EA05CC0E}"/>
          </ac:spMkLst>
        </pc:spChg>
      </pc:sldChg>
      <pc:sldChg chg="modSp mod">
        <pc:chgData name="DiMiceli, Ashley" userId="2cc414ae-8ee9-46e3-9973-1fd665b64157" providerId="ADAL" clId="{C597718B-7BF4-4722-8CA7-E01F47E1F70B}" dt="2021-10-06T18:56:31.711" v="32" actId="1076"/>
        <pc:sldMkLst>
          <pc:docMk/>
          <pc:sldMk cId="2875456725" sldId="4410"/>
        </pc:sldMkLst>
        <pc:spChg chg="mod">
          <ac:chgData name="DiMiceli, Ashley" userId="2cc414ae-8ee9-46e3-9973-1fd665b64157" providerId="ADAL" clId="{C597718B-7BF4-4722-8CA7-E01F47E1F70B}" dt="2021-10-06T18:56:31.711" v="32" actId="1076"/>
          <ac:spMkLst>
            <pc:docMk/>
            <pc:sldMk cId="2875456725" sldId="4410"/>
            <ac:spMk id="5" creationId="{5FC4F4FA-9203-440F-80C6-4D626465FEB9}"/>
          </ac:spMkLst>
        </pc:spChg>
      </pc:sldChg>
      <pc:sldChg chg="modSp mod">
        <pc:chgData name="DiMiceli, Ashley" userId="2cc414ae-8ee9-46e3-9973-1fd665b64157" providerId="ADAL" clId="{C597718B-7BF4-4722-8CA7-E01F47E1F70B}" dt="2021-10-06T18:57:07.855" v="37" actId="1076"/>
        <pc:sldMkLst>
          <pc:docMk/>
          <pc:sldMk cId="4040589479" sldId="4415"/>
        </pc:sldMkLst>
        <pc:spChg chg="mod">
          <ac:chgData name="DiMiceli, Ashley" userId="2cc414ae-8ee9-46e3-9973-1fd665b64157" providerId="ADAL" clId="{C597718B-7BF4-4722-8CA7-E01F47E1F70B}" dt="2021-10-06T18:57:07.855" v="37" actId="1076"/>
          <ac:spMkLst>
            <pc:docMk/>
            <pc:sldMk cId="4040589479" sldId="4415"/>
            <ac:spMk id="10" creationId="{AEF9B8FC-DC63-4859-88C0-42EA8AE10972}"/>
          </ac:spMkLst>
        </pc:spChg>
      </pc:sldChg>
    </pc:docChg>
  </pc:docChgLst>
  <pc:docChgLst>
    <pc:chgData name="McCarthy, Lindsey" userId="915c298d-c676-4c7f-8674-56ce1c07131d" providerId="ADAL" clId="{BE3F305F-EFAE-41F7-A503-126F6C2DEB1B}"/>
    <pc:docChg chg="undo custSel addSld delSld modSld modSection">
      <pc:chgData name="McCarthy, Lindsey" userId="915c298d-c676-4c7f-8674-56ce1c07131d" providerId="ADAL" clId="{BE3F305F-EFAE-41F7-A503-126F6C2DEB1B}" dt="2021-10-06T19:02:35.563" v="1467" actId="20577"/>
      <pc:docMkLst>
        <pc:docMk/>
      </pc:docMkLst>
      <pc:sldChg chg="delSp modSp add mod modTransition setBg delDesignElem">
        <pc:chgData name="McCarthy, Lindsey" userId="915c298d-c676-4c7f-8674-56ce1c07131d" providerId="ADAL" clId="{BE3F305F-EFAE-41F7-A503-126F6C2DEB1B}" dt="2021-10-04T21:22:06.868" v="569" actId="20577"/>
        <pc:sldMkLst>
          <pc:docMk/>
          <pc:sldMk cId="4209322005" sldId="259"/>
        </pc:sldMkLst>
        <pc:spChg chg="mod">
          <ac:chgData name="McCarthy, Lindsey" userId="915c298d-c676-4c7f-8674-56ce1c07131d" providerId="ADAL" clId="{BE3F305F-EFAE-41F7-A503-126F6C2DEB1B}" dt="2021-10-04T21:21:32.243" v="559" actId="27636"/>
          <ac:spMkLst>
            <pc:docMk/>
            <pc:sldMk cId="4209322005" sldId="259"/>
            <ac:spMk id="2" creationId="{7F2616EE-270D-4F4C-BA1F-2708D387B800}"/>
          </ac:spMkLst>
        </pc:spChg>
        <pc:spChg chg="del">
          <ac:chgData name="McCarthy, Lindsey" userId="915c298d-c676-4c7f-8674-56ce1c07131d" providerId="ADAL" clId="{BE3F305F-EFAE-41F7-A503-126F6C2DEB1B}" dt="2021-10-04T21:19:59.044" v="542"/>
          <ac:spMkLst>
            <pc:docMk/>
            <pc:sldMk cId="4209322005" sldId="259"/>
            <ac:spMk id="9" creationId="{C2352FE0-ACFA-479E-A574-CED1C035D3F5}"/>
          </ac:spMkLst>
        </pc:spChg>
        <pc:spChg chg="del">
          <ac:chgData name="McCarthy, Lindsey" userId="915c298d-c676-4c7f-8674-56ce1c07131d" providerId="ADAL" clId="{BE3F305F-EFAE-41F7-A503-126F6C2DEB1B}" dt="2021-10-04T21:19:59.044" v="542"/>
          <ac:spMkLst>
            <pc:docMk/>
            <pc:sldMk cId="4209322005" sldId="259"/>
            <ac:spMk id="10" creationId="{401F5979-1992-492E-ABBD-62EBC1016CB4}"/>
          </ac:spMkLst>
        </pc:spChg>
        <pc:spChg chg="del">
          <ac:chgData name="McCarthy, Lindsey" userId="915c298d-c676-4c7f-8674-56ce1c07131d" providerId="ADAL" clId="{BE3F305F-EFAE-41F7-A503-126F6C2DEB1B}" dt="2021-10-04T21:19:59.044" v="542"/>
          <ac:spMkLst>
            <pc:docMk/>
            <pc:sldMk cId="4209322005" sldId="259"/>
            <ac:spMk id="11" creationId="{DCCCDCCF-DDE7-4FF9-BA8E-DFD3AC93A6C7}"/>
          </ac:spMkLst>
        </pc:spChg>
        <pc:spChg chg="del">
          <ac:chgData name="McCarthy, Lindsey" userId="915c298d-c676-4c7f-8674-56ce1c07131d" providerId="ADAL" clId="{BE3F305F-EFAE-41F7-A503-126F6C2DEB1B}" dt="2021-10-04T21:19:59.044" v="542"/>
          <ac:spMkLst>
            <pc:docMk/>
            <pc:sldMk cId="4209322005" sldId="259"/>
            <ac:spMk id="17" creationId="{377CB93F-A0E2-4BBE-B2FC-E93932C7ECEE}"/>
          </ac:spMkLst>
        </pc:spChg>
        <pc:graphicFrameChg chg="mod">
          <ac:chgData name="McCarthy, Lindsey" userId="915c298d-c676-4c7f-8674-56ce1c07131d" providerId="ADAL" clId="{BE3F305F-EFAE-41F7-A503-126F6C2DEB1B}" dt="2021-10-04T21:22:06.868" v="569" actId="20577"/>
          <ac:graphicFrameMkLst>
            <pc:docMk/>
            <pc:sldMk cId="4209322005" sldId="259"/>
            <ac:graphicFrameMk id="6" creationId="{BF629521-FFD2-45DA-9D1D-A5F09BD5A2D9}"/>
          </ac:graphicFrameMkLst>
        </pc:graphicFrameChg>
      </pc:sldChg>
      <pc:sldChg chg="addSp delSp modSp add mod modTransition">
        <pc:chgData name="McCarthy, Lindsey" userId="915c298d-c676-4c7f-8674-56ce1c07131d" providerId="ADAL" clId="{BE3F305F-EFAE-41F7-A503-126F6C2DEB1B}" dt="2021-10-04T21:43:57.240" v="846" actId="14100"/>
        <pc:sldMkLst>
          <pc:docMk/>
          <pc:sldMk cId="1625281576" sldId="265"/>
        </pc:sldMkLst>
        <pc:spChg chg="del mod">
          <ac:chgData name="McCarthy, Lindsey" userId="915c298d-c676-4c7f-8674-56ce1c07131d" providerId="ADAL" clId="{BE3F305F-EFAE-41F7-A503-126F6C2DEB1B}" dt="2021-10-04T21:25:52.866" v="663" actId="478"/>
          <ac:spMkLst>
            <pc:docMk/>
            <pc:sldMk cId="1625281576" sldId="265"/>
            <ac:spMk id="2" creationId="{2FCA3547-6412-48F4-992B-E16DF6782FE3}"/>
          </ac:spMkLst>
        </pc:spChg>
        <pc:spChg chg="del mod">
          <ac:chgData name="McCarthy, Lindsey" userId="915c298d-c676-4c7f-8674-56ce1c07131d" providerId="ADAL" clId="{BE3F305F-EFAE-41F7-A503-126F6C2DEB1B}" dt="2021-10-04T21:42:38.743" v="834" actId="478"/>
          <ac:spMkLst>
            <pc:docMk/>
            <pc:sldMk cId="1625281576" sldId="265"/>
            <ac:spMk id="7" creationId="{7F01D633-0E78-4FE9-AED2-C0C85F81220F}"/>
          </ac:spMkLst>
        </pc:spChg>
        <pc:spChg chg="del mod">
          <ac:chgData name="McCarthy, Lindsey" userId="915c298d-c676-4c7f-8674-56ce1c07131d" providerId="ADAL" clId="{BE3F305F-EFAE-41F7-A503-126F6C2DEB1B}" dt="2021-10-04T21:42:36.511" v="832" actId="478"/>
          <ac:spMkLst>
            <pc:docMk/>
            <pc:sldMk cId="1625281576" sldId="265"/>
            <ac:spMk id="8" creationId="{5FEAECFC-FD4A-4D24-9D51-9753FF3789A2}"/>
          </ac:spMkLst>
        </pc:spChg>
        <pc:spChg chg="del mod">
          <ac:chgData name="McCarthy, Lindsey" userId="915c298d-c676-4c7f-8674-56ce1c07131d" providerId="ADAL" clId="{BE3F305F-EFAE-41F7-A503-126F6C2DEB1B}" dt="2021-10-04T21:42:30.360" v="830" actId="478"/>
          <ac:spMkLst>
            <pc:docMk/>
            <pc:sldMk cId="1625281576" sldId="265"/>
            <ac:spMk id="9" creationId="{0C938B03-6AF9-4341-9967-E7D1FAF52DD8}"/>
          </ac:spMkLst>
        </pc:spChg>
        <pc:spChg chg="del mod">
          <ac:chgData name="McCarthy, Lindsey" userId="915c298d-c676-4c7f-8674-56ce1c07131d" providerId="ADAL" clId="{BE3F305F-EFAE-41F7-A503-126F6C2DEB1B}" dt="2021-10-04T21:42:10.142" v="807" actId="478"/>
          <ac:spMkLst>
            <pc:docMk/>
            <pc:sldMk cId="1625281576" sldId="265"/>
            <ac:spMk id="10" creationId="{FBBD98B6-ED31-4D08-9BEF-0E74621E206D}"/>
          </ac:spMkLst>
        </pc:spChg>
        <pc:spChg chg="add mod">
          <ac:chgData name="McCarthy, Lindsey" userId="915c298d-c676-4c7f-8674-56ce1c07131d" providerId="ADAL" clId="{BE3F305F-EFAE-41F7-A503-126F6C2DEB1B}" dt="2021-10-04T21:42:54.086" v="836" actId="1076"/>
          <ac:spMkLst>
            <pc:docMk/>
            <pc:sldMk cId="1625281576" sldId="265"/>
            <ac:spMk id="19" creationId="{6A956575-1621-45E3-9C25-EF6AC8BDAE75}"/>
          </ac:spMkLst>
        </pc:spChg>
        <pc:spChg chg="add mod">
          <ac:chgData name="McCarthy, Lindsey" userId="915c298d-c676-4c7f-8674-56ce1c07131d" providerId="ADAL" clId="{BE3F305F-EFAE-41F7-A503-126F6C2DEB1B}" dt="2021-10-04T21:43:22.029" v="839" actId="207"/>
          <ac:spMkLst>
            <pc:docMk/>
            <pc:sldMk cId="1625281576" sldId="265"/>
            <ac:spMk id="21" creationId="{C6CD16C2-81DE-44DA-B500-F5AEB292A6E7}"/>
          </ac:spMkLst>
        </pc:spChg>
        <pc:spChg chg="add mod">
          <ac:chgData name="McCarthy, Lindsey" userId="915c298d-c676-4c7f-8674-56ce1c07131d" providerId="ADAL" clId="{BE3F305F-EFAE-41F7-A503-126F6C2DEB1B}" dt="2021-10-04T21:43:26.206" v="840" actId="207"/>
          <ac:spMkLst>
            <pc:docMk/>
            <pc:sldMk cId="1625281576" sldId="265"/>
            <ac:spMk id="22" creationId="{C6A59C8C-8D64-4039-9B93-71762A05299B}"/>
          </ac:spMkLst>
        </pc:spChg>
        <pc:spChg chg="add mod">
          <ac:chgData name="McCarthy, Lindsey" userId="915c298d-c676-4c7f-8674-56ce1c07131d" providerId="ADAL" clId="{BE3F305F-EFAE-41F7-A503-126F6C2DEB1B}" dt="2021-10-04T21:43:30.127" v="841" actId="207"/>
          <ac:spMkLst>
            <pc:docMk/>
            <pc:sldMk cId="1625281576" sldId="265"/>
            <ac:spMk id="23" creationId="{E0E28ECB-B4C0-41E4-9171-E60E14B47693}"/>
          </ac:spMkLst>
        </pc:spChg>
        <pc:spChg chg="add mod">
          <ac:chgData name="McCarthy, Lindsey" userId="915c298d-c676-4c7f-8674-56ce1c07131d" providerId="ADAL" clId="{BE3F305F-EFAE-41F7-A503-126F6C2DEB1B}" dt="2021-10-04T21:43:33.496" v="842" actId="207"/>
          <ac:spMkLst>
            <pc:docMk/>
            <pc:sldMk cId="1625281576" sldId="265"/>
            <ac:spMk id="24" creationId="{494E7D33-2D17-4D45-B981-E321F91EC4B7}"/>
          </ac:spMkLst>
        </pc:spChg>
        <pc:picChg chg="mod">
          <ac:chgData name="McCarthy, Lindsey" userId="915c298d-c676-4c7f-8674-56ce1c07131d" providerId="ADAL" clId="{BE3F305F-EFAE-41F7-A503-126F6C2DEB1B}" dt="2021-10-04T21:43:48.903" v="844" actId="14100"/>
          <ac:picMkLst>
            <pc:docMk/>
            <pc:sldMk cId="1625281576" sldId="265"/>
            <ac:picMk id="15" creationId="{F01C8A05-15FB-4EB6-9DEB-DC430DB1E755}"/>
          </ac:picMkLst>
        </pc:picChg>
        <pc:picChg chg="mod">
          <ac:chgData name="McCarthy, Lindsey" userId="915c298d-c676-4c7f-8674-56ce1c07131d" providerId="ADAL" clId="{BE3F305F-EFAE-41F7-A503-126F6C2DEB1B}" dt="2021-10-04T21:43:57.240" v="846" actId="14100"/>
          <ac:picMkLst>
            <pc:docMk/>
            <pc:sldMk cId="1625281576" sldId="265"/>
            <ac:picMk id="16" creationId="{6FF913EC-A187-4FC9-AF96-AF197B80B3FF}"/>
          </ac:picMkLst>
        </pc:picChg>
        <pc:picChg chg="mod">
          <ac:chgData name="McCarthy, Lindsey" userId="915c298d-c676-4c7f-8674-56ce1c07131d" providerId="ADAL" clId="{BE3F305F-EFAE-41F7-A503-126F6C2DEB1B}" dt="2021-10-04T21:43:42.932" v="843" actId="14100"/>
          <ac:picMkLst>
            <pc:docMk/>
            <pc:sldMk cId="1625281576" sldId="265"/>
            <ac:picMk id="18" creationId="{7B3DE806-E23F-4485-AA3D-C5A196C7E23F}"/>
          </ac:picMkLst>
        </pc:picChg>
        <pc:picChg chg="mod">
          <ac:chgData name="McCarthy, Lindsey" userId="915c298d-c676-4c7f-8674-56ce1c07131d" providerId="ADAL" clId="{BE3F305F-EFAE-41F7-A503-126F6C2DEB1B}" dt="2021-10-04T21:23:04.436" v="574"/>
          <ac:picMkLst>
            <pc:docMk/>
            <pc:sldMk cId="1625281576" sldId="265"/>
            <ac:picMk id="20" creationId="{53095308-6D54-41FC-A674-EE2FC5646DA9}"/>
          </ac:picMkLst>
        </pc:picChg>
      </pc:sldChg>
      <pc:sldChg chg="delSp modSp add mod setBg delDesignElem">
        <pc:chgData name="McCarthy, Lindsey" userId="915c298d-c676-4c7f-8674-56ce1c07131d" providerId="ADAL" clId="{BE3F305F-EFAE-41F7-A503-126F6C2DEB1B}" dt="2021-10-04T21:51:29.413" v="1091" actId="20577"/>
        <pc:sldMkLst>
          <pc:docMk/>
          <pc:sldMk cId="3742940671" sldId="269"/>
        </pc:sldMkLst>
        <pc:spChg chg="mod">
          <ac:chgData name="McCarthy, Lindsey" userId="915c298d-c676-4c7f-8674-56ce1c07131d" providerId="ADAL" clId="{BE3F305F-EFAE-41F7-A503-126F6C2DEB1B}" dt="2021-10-04T21:50:40.742" v="1087" actId="207"/>
          <ac:spMkLst>
            <pc:docMk/>
            <pc:sldMk cId="3742940671" sldId="269"/>
            <ac:spMk id="2" creationId="{919CBDC2-C1D8-495C-9B32-731017C40D62}"/>
          </ac:spMkLst>
        </pc:spChg>
        <pc:spChg chg="del">
          <ac:chgData name="McCarthy, Lindsey" userId="915c298d-c676-4c7f-8674-56ce1c07131d" providerId="ADAL" clId="{BE3F305F-EFAE-41F7-A503-126F6C2DEB1B}" dt="2021-10-04T21:48:45.594" v="987"/>
          <ac:spMkLst>
            <pc:docMk/>
            <pc:sldMk cId="3742940671" sldId="269"/>
            <ac:spMk id="75" creationId="{BBED7469-0D10-44CB-A4C2-C1124B3CA59F}"/>
          </ac:spMkLst>
        </pc:spChg>
        <pc:spChg chg="del">
          <ac:chgData name="McCarthy, Lindsey" userId="915c298d-c676-4c7f-8674-56ce1c07131d" providerId="ADAL" clId="{BE3F305F-EFAE-41F7-A503-126F6C2DEB1B}" dt="2021-10-04T21:48:45.594" v="987"/>
          <ac:spMkLst>
            <pc:docMk/>
            <pc:sldMk cId="3742940671" sldId="269"/>
            <ac:spMk id="77" creationId="{F4351E00-23D4-4170-AACC-F27A1EE3FF43}"/>
          </ac:spMkLst>
        </pc:spChg>
        <pc:spChg chg="del">
          <ac:chgData name="McCarthy, Lindsey" userId="915c298d-c676-4c7f-8674-56ce1c07131d" providerId="ADAL" clId="{BE3F305F-EFAE-41F7-A503-126F6C2DEB1B}" dt="2021-10-04T21:48:45.594" v="987"/>
          <ac:spMkLst>
            <pc:docMk/>
            <pc:sldMk cId="3742940671" sldId="269"/>
            <ac:spMk id="79" creationId="{3033C1FA-44DC-4135-AC8E-99278C31781E}"/>
          </ac:spMkLst>
        </pc:spChg>
        <pc:spChg chg="del">
          <ac:chgData name="McCarthy, Lindsey" userId="915c298d-c676-4c7f-8674-56ce1c07131d" providerId="ADAL" clId="{BE3F305F-EFAE-41F7-A503-126F6C2DEB1B}" dt="2021-10-04T21:48:45.594" v="987"/>
          <ac:spMkLst>
            <pc:docMk/>
            <pc:sldMk cId="3742940671" sldId="269"/>
            <ac:spMk id="81" creationId="{8481A727-51BA-47CD-BDF2-F800D0449B7C}"/>
          </ac:spMkLst>
        </pc:spChg>
        <pc:spChg chg="del">
          <ac:chgData name="McCarthy, Lindsey" userId="915c298d-c676-4c7f-8674-56ce1c07131d" providerId="ADAL" clId="{BE3F305F-EFAE-41F7-A503-126F6C2DEB1B}" dt="2021-10-04T21:48:45.594" v="987"/>
          <ac:spMkLst>
            <pc:docMk/>
            <pc:sldMk cId="3742940671" sldId="269"/>
            <ac:spMk id="83" creationId="{4A94605C-0EB2-4FA5-B05F-7BC682EA274C}"/>
          </ac:spMkLst>
        </pc:spChg>
        <pc:spChg chg="del">
          <ac:chgData name="McCarthy, Lindsey" userId="915c298d-c676-4c7f-8674-56ce1c07131d" providerId="ADAL" clId="{BE3F305F-EFAE-41F7-A503-126F6C2DEB1B}" dt="2021-10-04T21:48:45.594" v="987"/>
          <ac:spMkLst>
            <pc:docMk/>
            <pc:sldMk cId="3742940671" sldId="269"/>
            <ac:spMk id="85" creationId="{E1D58C79-C053-45C6-AB6A-6BE55965B2E8}"/>
          </ac:spMkLst>
        </pc:spChg>
        <pc:spChg chg="del">
          <ac:chgData name="McCarthy, Lindsey" userId="915c298d-c676-4c7f-8674-56ce1c07131d" providerId="ADAL" clId="{BE3F305F-EFAE-41F7-A503-126F6C2DEB1B}" dt="2021-10-04T21:48:45.594" v="987"/>
          <ac:spMkLst>
            <pc:docMk/>
            <pc:sldMk cId="3742940671" sldId="269"/>
            <ac:spMk id="86" creationId="{AF6B7092-FA11-45BD-B50D-DF79993015A4}"/>
          </ac:spMkLst>
        </pc:spChg>
        <pc:graphicFrameChg chg="mod">
          <ac:chgData name="McCarthy, Lindsey" userId="915c298d-c676-4c7f-8674-56ce1c07131d" providerId="ADAL" clId="{BE3F305F-EFAE-41F7-A503-126F6C2DEB1B}" dt="2021-10-04T21:51:29.413" v="1091" actId="20577"/>
          <ac:graphicFrameMkLst>
            <pc:docMk/>
            <pc:sldMk cId="3742940671" sldId="269"/>
            <ac:graphicFrameMk id="36" creationId="{CEE95333-90EE-451F-A0EA-E5D4F0EB4EB8}"/>
          </ac:graphicFrameMkLst>
        </pc:graphicFrameChg>
      </pc:sldChg>
      <pc:sldChg chg="modSp mod modNotesTx">
        <pc:chgData name="McCarthy, Lindsey" userId="915c298d-c676-4c7f-8674-56ce1c07131d" providerId="ADAL" clId="{BE3F305F-EFAE-41F7-A503-126F6C2DEB1B}" dt="2021-10-06T18:55:27.968" v="1161" actId="20577"/>
        <pc:sldMkLst>
          <pc:docMk/>
          <pc:sldMk cId="3358464355" sldId="530"/>
        </pc:sldMkLst>
        <pc:spChg chg="mod">
          <ac:chgData name="McCarthy, Lindsey" userId="915c298d-c676-4c7f-8674-56ce1c07131d" providerId="ADAL" clId="{BE3F305F-EFAE-41F7-A503-126F6C2DEB1B}" dt="2021-10-06T18:55:27.968" v="1161" actId="20577"/>
          <ac:spMkLst>
            <pc:docMk/>
            <pc:sldMk cId="3358464355" sldId="530"/>
            <ac:spMk id="2" creationId="{00000000-0000-0000-0000-000000000000}"/>
          </ac:spMkLst>
        </pc:spChg>
      </pc:sldChg>
      <pc:sldChg chg="modSp mod modNotesTx">
        <pc:chgData name="McCarthy, Lindsey" userId="915c298d-c676-4c7f-8674-56ce1c07131d" providerId="ADAL" clId="{BE3F305F-EFAE-41F7-A503-126F6C2DEB1B}" dt="2021-10-06T18:59:11.980" v="1451" actId="20577"/>
        <pc:sldMkLst>
          <pc:docMk/>
          <pc:sldMk cId="3033463166" sldId="4327"/>
        </pc:sldMkLst>
        <pc:spChg chg="mod">
          <ac:chgData name="McCarthy, Lindsey" userId="915c298d-c676-4c7f-8674-56ce1c07131d" providerId="ADAL" clId="{BE3F305F-EFAE-41F7-A503-126F6C2DEB1B}" dt="2021-10-06T18:57:45.562" v="1340" actId="1076"/>
          <ac:spMkLst>
            <pc:docMk/>
            <pc:sldMk cId="3033463166" sldId="4327"/>
            <ac:spMk id="7" creationId="{CC140D11-9470-4310-AA9A-BD5CF7557F7F}"/>
          </ac:spMkLst>
        </pc:spChg>
      </pc:sldChg>
      <pc:sldChg chg="modNotesTx">
        <pc:chgData name="McCarthy, Lindsey" userId="915c298d-c676-4c7f-8674-56ce1c07131d" providerId="ADAL" clId="{BE3F305F-EFAE-41F7-A503-126F6C2DEB1B}" dt="2021-10-06T18:56:58.632" v="1338" actId="20577"/>
        <pc:sldMkLst>
          <pc:docMk/>
          <pc:sldMk cId="2729675907" sldId="4409"/>
        </pc:sldMkLst>
      </pc:sldChg>
      <pc:sldChg chg="modNotesTx">
        <pc:chgData name="McCarthy, Lindsey" userId="915c298d-c676-4c7f-8674-56ce1c07131d" providerId="ADAL" clId="{BE3F305F-EFAE-41F7-A503-126F6C2DEB1B}" dt="2021-10-06T19:02:35.563" v="1467" actId="20577"/>
        <pc:sldMkLst>
          <pc:docMk/>
          <pc:sldMk cId="2875456725" sldId="4410"/>
        </pc:sldMkLst>
      </pc:sldChg>
      <pc:sldChg chg="addSp delSp modSp mod modNotesTx">
        <pc:chgData name="McCarthy, Lindsey" userId="915c298d-c676-4c7f-8674-56ce1c07131d" providerId="ADAL" clId="{BE3F305F-EFAE-41F7-A503-126F6C2DEB1B}" dt="2021-10-06T19:00:36.327" v="1452" actId="20577"/>
        <pc:sldMkLst>
          <pc:docMk/>
          <pc:sldMk cId="85038554" sldId="4411"/>
        </pc:sldMkLst>
        <pc:spChg chg="add del">
          <ac:chgData name="McCarthy, Lindsey" userId="915c298d-c676-4c7f-8674-56ce1c07131d" providerId="ADAL" clId="{BE3F305F-EFAE-41F7-A503-126F6C2DEB1B}" dt="2021-10-04T21:14:01.138" v="523" actId="478"/>
          <ac:spMkLst>
            <pc:docMk/>
            <pc:sldMk cId="85038554" sldId="4411"/>
            <ac:spMk id="2" creationId="{47C0A6BE-5ED1-49F4-9CD9-5E2630A8CFE7}"/>
          </ac:spMkLst>
        </pc:spChg>
        <pc:spChg chg="del mod">
          <ac:chgData name="McCarthy, Lindsey" userId="915c298d-c676-4c7f-8674-56ce1c07131d" providerId="ADAL" clId="{BE3F305F-EFAE-41F7-A503-126F6C2DEB1B}" dt="2021-10-04T21:15:40.781" v="528" actId="478"/>
          <ac:spMkLst>
            <pc:docMk/>
            <pc:sldMk cId="85038554" sldId="4411"/>
            <ac:spMk id="3" creationId="{43D6F0A7-8041-4CB0-8FEB-AF0A05956989}"/>
          </ac:spMkLst>
        </pc:spChg>
        <pc:spChg chg="del mod">
          <ac:chgData name="McCarthy, Lindsey" userId="915c298d-c676-4c7f-8674-56ce1c07131d" providerId="ADAL" clId="{BE3F305F-EFAE-41F7-A503-126F6C2DEB1B}" dt="2021-10-04T21:15:42.484" v="529" actId="478"/>
          <ac:spMkLst>
            <pc:docMk/>
            <pc:sldMk cId="85038554" sldId="4411"/>
            <ac:spMk id="4" creationId="{28F712BA-E17C-4671-9D4B-269EB5A051A3}"/>
          </ac:spMkLst>
        </pc:spChg>
        <pc:spChg chg="add del">
          <ac:chgData name="McCarthy, Lindsey" userId="915c298d-c676-4c7f-8674-56ce1c07131d" providerId="ADAL" clId="{BE3F305F-EFAE-41F7-A503-126F6C2DEB1B}" dt="2021-10-04T21:14:22.239" v="525" actId="478"/>
          <ac:spMkLst>
            <pc:docMk/>
            <pc:sldMk cId="85038554" sldId="4411"/>
            <ac:spMk id="5" creationId="{B5249469-0F6B-4893-8FD1-D5F28B78E638}"/>
          </ac:spMkLst>
        </pc:spChg>
        <pc:spChg chg="add del mod">
          <ac:chgData name="McCarthy, Lindsey" userId="915c298d-c676-4c7f-8674-56ce1c07131d" providerId="ADAL" clId="{BE3F305F-EFAE-41F7-A503-126F6C2DEB1B}" dt="2021-10-04T21:15:46.363" v="531" actId="478"/>
          <ac:spMkLst>
            <pc:docMk/>
            <pc:sldMk cId="85038554" sldId="4411"/>
            <ac:spMk id="8" creationId="{585C3059-2ED1-4B45-A0A3-6DED7B220A1C}"/>
          </ac:spMkLst>
        </pc:spChg>
        <pc:spChg chg="add del mod">
          <ac:chgData name="McCarthy, Lindsey" userId="915c298d-c676-4c7f-8674-56ce1c07131d" providerId="ADAL" clId="{BE3F305F-EFAE-41F7-A503-126F6C2DEB1B}" dt="2021-10-04T21:15:45.191" v="530" actId="478"/>
          <ac:spMkLst>
            <pc:docMk/>
            <pc:sldMk cId="85038554" sldId="4411"/>
            <ac:spMk id="10" creationId="{21FA47E9-D2BE-4456-BC25-723323D4757D}"/>
          </ac:spMkLst>
        </pc:spChg>
        <pc:spChg chg="del mod">
          <ac:chgData name="McCarthy, Lindsey" userId="915c298d-c676-4c7f-8674-56ce1c07131d" providerId="ADAL" clId="{BE3F305F-EFAE-41F7-A503-126F6C2DEB1B}" dt="2021-10-04T21:15:50.514" v="534" actId="478"/>
          <ac:spMkLst>
            <pc:docMk/>
            <pc:sldMk cId="85038554" sldId="4411"/>
            <ac:spMk id="19" creationId="{AA373D5A-BEFA-43B7-BA45-7A8AC0C7491E}"/>
          </ac:spMkLst>
        </pc:spChg>
        <pc:picChg chg="add mod">
          <ac:chgData name="McCarthy, Lindsey" userId="915c298d-c676-4c7f-8674-56ce1c07131d" providerId="ADAL" clId="{BE3F305F-EFAE-41F7-A503-126F6C2DEB1B}" dt="2021-10-04T21:16:08.149" v="539" actId="1076"/>
          <ac:picMkLst>
            <pc:docMk/>
            <pc:sldMk cId="85038554" sldId="4411"/>
            <ac:picMk id="1030" creationId="{A9B9D168-04A5-42F7-9475-6BB77652EB68}"/>
          </ac:picMkLst>
        </pc:picChg>
      </pc:sldChg>
      <pc:sldChg chg="modNotesTx">
        <pc:chgData name="McCarthy, Lindsey" userId="915c298d-c676-4c7f-8674-56ce1c07131d" providerId="ADAL" clId="{BE3F305F-EFAE-41F7-A503-126F6C2DEB1B}" dt="2021-10-06T19:02:08.659" v="1456" actId="207"/>
        <pc:sldMkLst>
          <pc:docMk/>
          <pc:sldMk cId="330837752" sldId="4412"/>
        </pc:sldMkLst>
      </pc:sldChg>
      <pc:sldChg chg="del">
        <pc:chgData name="McCarthy, Lindsey" userId="915c298d-c676-4c7f-8674-56ce1c07131d" providerId="ADAL" clId="{BE3F305F-EFAE-41F7-A503-126F6C2DEB1B}" dt="2021-10-04T22:00:26.220" v="1092" actId="2696"/>
        <pc:sldMkLst>
          <pc:docMk/>
          <pc:sldMk cId="3700125496" sldId="4413"/>
        </pc:sldMkLst>
      </pc:sldChg>
      <pc:sldChg chg="modNotesTx">
        <pc:chgData name="McCarthy, Lindsey" userId="915c298d-c676-4c7f-8674-56ce1c07131d" providerId="ADAL" clId="{BE3F305F-EFAE-41F7-A503-126F6C2DEB1B}" dt="2021-10-04T22:00:41.016" v="1116" actId="113"/>
        <pc:sldMkLst>
          <pc:docMk/>
          <pc:sldMk cId="1397558858" sldId="4414"/>
        </pc:sldMkLst>
      </pc:sldChg>
      <pc:sldChg chg="new del">
        <pc:chgData name="McCarthy, Lindsey" userId="915c298d-c676-4c7f-8674-56ce1c07131d" providerId="ADAL" clId="{BE3F305F-EFAE-41F7-A503-126F6C2DEB1B}" dt="2021-10-04T21:20:03.048" v="543" actId="2696"/>
        <pc:sldMkLst>
          <pc:docMk/>
          <pc:sldMk cId="3855639405" sldId="4416"/>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AA53B-3EEE-4DE4-BB81-9044890C2946}" type="doc">
      <dgm:prSet loTypeId="urn:microsoft.com/office/officeart/2008/layout/VerticalCurvedList" loCatId="list" qsTypeId="urn:microsoft.com/office/officeart/2005/8/quickstyle/simple2" qsCatId="simple" csTypeId="urn:microsoft.com/office/officeart/2005/8/colors/accent0_3" csCatId="mainScheme" phldr="1"/>
      <dgm:spPr/>
      <dgm:t>
        <a:bodyPr/>
        <a:lstStyle/>
        <a:p>
          <a:endParaRPr lang="en-US"/>
        </a:p>
      </dgm:t>
    </dgm:pt>
    <dgm:pt modelId="{6750AC01-D39D-4F3A-9DC8-2A211EE986A2}">
      <dgm:prSet phldrT="[Text]"/>
      <dgm:spPr/>
      <dgm:t>
        <a:bodyPr/>
        <a:lstStyle/>
        <a:p>
          <a:pPr rtl="0"/>
          <a:r>
            <a:rPr lang="en-US">
              <a:latin typeface="Corbel" panose="020B0503020204020204"/>
            </a:rPr>
            <a:t>  Insulin Pump, Pens, or Syringes</a:t>
          </a:r>
          <a:endParaRPr lang="en-US"/>
        </a:p>
      </dgm:t>
    </dgm:pt>
    <dgm:pt modelId="{720680DC-AAA4-4434-A582-60EBCC5BA355}" type="parTrans" cxnId="{0B5DAE5F-BCDC-4BF7-A6E7-CF856886A64D}">
      <dgm:prSet/>
      <dgm:spPr/>
      <dgm:t>
        <a:bodyPr/>
        <a:lstStyle/>
        <a:p>
          <a:endParaRPr lang="en-US"/>
        </a:p>
      </dgm:t>
    </dgm:pt>
    <dgm:pt modelId="{CA077D98-8478-47EA-B6A9-99ACE60C64D4}" type="sibTrans" cxnId="{0B5DAE5F-BCDC-4BF7-A6E7-CF856886A64D}">
      <dgm:prSet/>
      <dgm:spPr/>
      <dgm:t>
        <a:bodyPr/>
        <a:lstStyle/>
        <a:p>
          <a:endParaRPr lang="en-US"/>
        </a:p>
      </dgm:t>
    </dgm:pt>
    <dgm:pt modelId="{0BEF68B8-1228-47BB-83B5-7B9CD1E3F84E}">
      <dgm:prSet phldrT="[Text]"/>
      <dgm:spPr/>
      <dgm:t>
        <a:bodyPr/>
        <a:lstStyle/>
        <a:p>
          <a:pPr rtl="0"/>
          <a:r>
            <a:rPr lang="en-US">
              <a:latin typeface="Corbel" panose="020B0503020204020204"/>
            </a:rPr>
            <a:t> Continuous Glucose Monitor Receiver or Phone That is Connected</a:t>
          </a:r>
          <a:endParaRPr lang="en-US"/>
        </a:p>
      </dgm:t>
    </dgm:pt>
    <dgm:pt modelId="{ED3A4BC2-B75A-4952-A38B-A42B5995DF05}" type="parTrans" cxnId="{EDEF4F82-1237-4639-A0F7-385C1897CE66}">
      <dgm:prSet/>
      <dgm:spPr/>
      <dgm:t>
        <a:bodyPr/>
        <a:lstStyle/>
        <a:p>
          <a:endParaRPr lang="en-US"/>
        </a:p>
      </dgm:t>
    </dgm:pt>
    <dgm:pt modelId="{FD949706-EDCC-4ADC-8EDF-8EDA49C92325}" type="sibTrans" cxnId="{EDEF4F82-1237-4639-A0F7-385C1897CE66}">
      <dgm:prSet/>
      <dgm:spPr/>
      <dgm:t>
        <a:bodyPr/>
        <a:lstStyle/>
        <a:p>
          <a:endParaRPr lang="en-US"/>
        </a:p>
      </dgm:t>
    </dgm:pt>
    <dgm:pt modelId="{5605D28D-2CE6-4513-8566-952984E21E14}">
      <dgm:prSet phldrT="[Text]" phldr="0"/>
      <dgm:spPr/>
      <dgm:t>
        <a:bodyPr/>
        <a:lstStyle/>
        <a:p>
          <a:pPr rtl="0"/>
          <a:r>
            <a:rPr lang="en-US">
              <a:latin typeface="Corbel" panose="020B0503020204020204"/>
            </a:rPr>
            <a:t> Medical ID</a:t>
          </a:r>
          <a:endParaRPr lang="en-US"/>
        </a:p>
      </dgm:t>
    </dgm:pt>
    <dgm:pt modelId="{EB15AB98-362B-4E70-A3DA-995FC3E8BA79}" type="parTrans" cxnId="{FAF3F884-F0CF-440F-8CB1-B7648AB1B138}">
      <dgm:prSet/>
      <dgm:spPr/>
      <dgm:t>
        <a:bodyPr/>
        <a:lstStyle/>
        <a:p>
          <a:endParaRPr lang="en-US"/>
        </a:p>
      </dgm:t>
    </dgm:pt>
    <dgm:pt modelId="{823D1971-2C4D-4EC5-A874-2F463DE37109}" type="sibTrans" cxnId="{FAF3F884-F0CF-440F-8CB1-B7648AB1B138}">
      <dgm:prSet/>
      <dgm:spPr/>
      <dgm:t>
        <a:bodyPr/>
        <a:lstStyle/>
        <a:p>
          <a:endParaRPr lang="en-US"/>
        </a:p>
      </dgm:t>
    </dgm:pt>
    <dgm:pt modelId="{604CF095-69B6-4556-9D76-5165F7F83311}">
      <dgm:prSet phldr="0"/>
      <dgm:spPr/>
      <dgm:t>
        <a:bodyPr/>
        <a:lstStyle/>
        <a:p>
          <a:pPr rtl="0"/>
          <a:r>
            <a:rPr lang="en-US">
              <a:latin typeface="Corbel" panose="020B0503020204020204"/>
            </a:rPr>
            <a:t> Sugar like Apple Juice, Skittles, or Fruit Snacks</a:t>
          </a:r>
        </a:p>
      </dgm:t>
    </dgm:pt>
    <dgm:pt modelId="{9D4D1D9F-E086-45C9-8122-95080C2A818F}" type="parTrans" cxnId="{F15B0CB4-6999-4ADA-B8B2-250ABFFA71F6}">
      <dgm:prSet/>
      <dgm:spPr/>
      <dgm:t>
        <a:bodyPr/>
        <a:lstStyle/>
        <a:p>
          <a:endParaRPr lang="en-US"/>
        </a:p>
      </dgm:t>
    </dgm:pt>
    <dgm:pt modelId="{8C09179A-F6B2-4D13-9BED-4FC295DABC71}" type="sibTrans" cxnId="{F15B0CB4-6999-4ADA-B8B2-250ABFFA71F6}">
      <dgm:prSet/>
      <dgm:spPr/>
      <dgm:t>
        <a:bodyPr/>
        <a:lstStyle/>
        <a:p>
          <a:endParaRPr lang="en-US"/>
        </a:p>
      </dgm:t>
    </dgm:pt>
    <dgm:pt modelId="{04244E6B-895E-4210-9E22-AEA28EECBE6E}">
      <dgm:prSet phldr="0"/>
      <dgm:spPr/>
      <dgm:t>
        <a:bodyPr/>
        <a:lstStyle/>
        <a:p>
          <a:pPr rtl="0"/>
          <a:r>
            <a:rPr lang="en-US">
              <a:latin typeface="Corbel" panose="020B0503020204020204"/>
            </a:rPr>
            <a:t> Emergency Glucagon in case of an emergency with Blood Glucose</a:t>
          </a:r>
        </a:p>
      </dgm:t>
    </dgm:pt>
    <dgm:pt modelId="{273253E2-A7B1-4325-8F52-2122E4E5906C}" type="parTrans" cxnId="{E6991EA3-6F42-4D5F-810C-DD75790CBFEE}">
      <dgm:prSet/>
      <dgm:spPr/>
      <dgm:t>
        <a:bodyPr/>
        <a:lstStyle/>
        <a:p>
          <a:endParaRPr lang="en-US"/>
        </a:p>
      </dgm:t>
    </dgm:pt>
    <dgm:pt modelId="{94117D39-1D9B-4B6B-8D3E-1C055FCBA99E}" type="sibTrans" cxnId="{E6991EA3-6F42-4D5F-810C-DD75790CBFEE}">
      <dgm:prSet/>
      <dgm:spPr/>
      <dgm:t>
        <a:bodyPr/>
        <a:lstStyle/>
        <a:p>
          <a:endParaRPr lang="en-US"/>
        </a:p>
      </dgm:t>
    </dgm:pt>
    <dgm:pt modelId="{37E4AC0A-7D4C-48CA-A435-FC05567F6B49}">
      <dgm:prSet phldr="0"/>
      <dgm:spPr/>
      <dgm:t>
        <a:bodyPr/>
        <a:lstStyle/>
        <a:p>
          <a:pPr rtl="0"/>
          <a:r>
            <a:rPr lang="en-US">
              <a:latin typeface="Corbel" panose="020B0503020204020204"/>
            </a:rPr>
            <a:t>  A Pricker to test Blood Glucose</a:t>
          </a:r>
        </a:p>
      </dgm:t>
    </dgm:pt>
    <dgm:pt modelId="{C57D5ED1-ED54-420F-9D93-6363460FBDC9}" type="parTrans" cxnId="{AAB530EF-B745-473F-AACD-D79D32E002C8}">
      <dgm:prSet/>
      <dgm:spPr/>
      <dgm:t>
        <a:bodyPr/>
        <a:lstStyle/>
        <a:p>
          <a:endParaRPr lang="en-US"/>
        </a:p>
      </dgm:t>
    </dgm:pt>
    <dgm:pt modelId="{4FDBD013-6DA7-47B4-BEEF-1D636FB48B08}" type="sibTrans" cxnId="{AAB530EF-B745-473F-AACD-D79D32E002C8}">
      <dgm:prSet/>
      <dgm:spPr/>
      <dgm:t>
        <a:bodyPr/>
        <a:lstStyle/>
        <a:p>
          <a:endParaRPr lang="en-US"/>
        </a:p>
      </dgm:t>
    </dgm:pt>
    <dgm:pt modelId="{4126B39A-8672-444F-93FE-39F51560D178}">
      <dgm:prSet phldr="0"/>
      <dgm:spPr/>
      <dgm:t>
        <a:bodyPr/>
        <a:lstStyle/>
        <a:p>
          <a:endParaRPr lang="en-US">
            <a:latin typeface="Corbel" panose="020B0503020204020204"/>
          </a:endParaRPr>
        </a:p>
      </dgm:t>
    </dgm:pt>
    <dgm:pt modelId="{60A2CBD8-491D-4AE4-89F9-3AA648F7ED93}" type="parTrans" cxnId="{74EE8824-BBFF-4CBE-8A1E-4D0F01168BEC}">
      <dgm:prSet/>
      <dgm:spPr/>
      <dgm:t>
        <a:bodyPr/>
        <a:lstStyle/>
        <a:p>
          <a:endParaRPr lang="en-US"/>
        </a:p>
      </dgm:t>
    </dgm:pt>
    <dgm:pt modelId="{302D9289-37AF-4C4B-AD0D-20BC5176C596}" type="sibTrans" cxnId="{74EE8824-BBFF-4CBE-8A1E-4D0F01168BEC}">
      <dgm:prSet/>
      <dgm:spPr/>
      <dgm:t>
        <a:bodyPr/>
        <a:lstStyle/>
        <a:p>
          <a:endParaRPr lang="en-US"/>
        </a:p>
      </dgm:t>
    </dgm:pt>
    <dgm:pt modelId="{61BA9510-9472-4CB0-B0D3-5ED07623CC2B}">
      <dgm:prSet phldr="0"/>
      <dgm:spPr/>
      <dgm:t>
        <a:bodyPr/>
        <a:lstStyle/>
        <a:p>
          <a:pPr rtl="0"/>
          <a:endParaRPr lang="en-US">
            <a:latin typeface="Corbel" panose="020B0503020204020204"/>
          </a:endParaRPr>
        </a:p>
      </dgm:t>
    </dgm:pt>
    <dgm:pt modelId="{1AD33D10-6ED0-4967-A3F7-73784B90EFD4}" type="parTrans" cxnId="{89A33D59-222E-4FDA-BA42-E74095067F1B}">
      <dgm:prSet/>
      <dgm:spPr/>
      <dgm:t>
        <a:bodyPr/>
        <a:lstStyle/>
        <a:p>
          <a:endParaRPr lang="en-US"/>
        </a:p>
      </dgm:t>
    </dgm:pt>
    <dgm:pt modelId="{9234D2DA-3554-48AD-B028-6C9B8FC72C2F}" type="sibTrans" cxnId="{89A33D59-222E-4FDA-BA42-E74095067F1B}">
      <dgm:prSet/>
      <dgm:spPr/>
      <dgm:t>
        <a:bodyPr/>
        <a:lstStyle/>
        <a:p>
          <a:endParaRPr lang="en-US"/>
        </a:p>
      </dgm:t>
    </dgm:pt>
    <dgm:pt modelId="{51FCBAF9-DC2C-4943-A201-91AB8CAC8A81}">
      <dgm:prSet phldr="0"/>
      <dgm:spPr/>
      <dgm:t>
        <a:bodyPr/>
        <a:lstStyle/>
        <a:p>
          <a:pPr rtl="0"/>
          <a:r>
            <a:rPr lang="en-US">
              <a:latin typeface="Corbel" panose="020B0503020204020204"/>
            </a:rPr>
            <a:t>  Blood Glucose Meter</a:t>
          </a:r>
          <a:endParaRPr lang="en-US"/>
        </a:p>
      </dgm:t>
    </dgm:pt>
    <dgm:pt modelId="{C42F2CF6-93BF-4E29-8EE4-70F9FCBC3DAE}" type="parTrans" cxnId="{AA8D2A27-90EE-4DFE-8C87-0AADE79E0EFF}">
      <dgm:prSet/>
      <dgm:spPr/>
      <dgm:t>
        <a:bodyPr/>
        <a:lstStyle/>
        <a:p>
          <a:endParaRPr lang="en-US"/>
        </a:p>
      </dgm:t>
    </dgm:pt>
    <dgm:pt modelId="{C904EE69-B507-4A1E-80CC-88C70A381FED}" type="sibTrans" cxnId="{AA8D2A27-90EE-4DFE-8C87-0AADE79E0EFF}">
      <dgm:prSet/>
      <dgm:spPr/>
      <dgm:t>
        <a:bodyPr/>
        <a:lstStyle/>
        <a:p>
          <a:endParaRPr lang="en-US"/>
        </a:p>
      </dgm:t>
    </dgm:pt>
    <dgm:pt modelId="{1EEF8449-FA3E-4E08-866A-6C5CB8899D10}" type="pres">
      <dgm:prSet presAssocID="{7E5AA53B-3EEE-4DE4-BB81-9044890C2946}" presName="Name0" presStyleCnt="0">
        <dgm:presLayoutVars>
          <dgm:chMax val="7"/>
          <dgm:chPref val="7"/>
          <dgm:dir/>
        </dgm:presLayoutVars>
      </dgm:prSet>
      <dgm:spPr/>
    </dgm:pt>
    <dgm:pt modelId="{1ECD6749-B1CC-4424-AFC3-D7702E81F9F2}" type="pres">
      <dgm:prSet presAssocID="{7E5AA53B-3EEE-4DE4-BB81-9044890C2946}" presName="Name1" presStyleCnt="0"/>
      <dgm:spPr/>
    </dgm:pt>
    <dgm:pt modelId="{06A479D2-691F-45BE-B3F1-27466FBC243A}" type="pres">
      <dgm:prSet presAssocID="{7E5AA53B-3EEE-4DE4-BB81-9044890C2946}" presName="cycle" presStyleCnt="0"/>
      <dgm:spPr/>
    </dgm:pt>
    <dgm:pt modelId="{F0B65051-69AE-4D89-974E-EC96C66F9F58}" type="pres">
      <dgm:prSet presAssocID="{7E5AA53B-3EEE-4DE4-BB81-9044890C2946}" presName="srcNode" presStyleLbl="node1" presStyleIdx="0" presStyleCnt="7"/>
      <dgm:spPr/>
    </dgm:pt>
    <dgm:pt modelId="{886A7AB0-BE18-4E31-BD3D-2C80764C3BF3}" type="pres">
      <dgm:prSet presAssocID="{7E5AA53B-3EEE-4DE4-BB81-9044890C2946}" presName="conn" presStyleLbl="parChTrans1D2" presStyleIdx="0" presStyleCnt="1"/>
      <dgm:spPr/>
    </dgm:pt>
    <dgm:pt modelId="{BDBDB7D5-8D58-4AE2-A758-786A3C9268EA}" type="pres">
      <dgm:prSet presAssocID="{7E5AA53B-3EEE-4DE4-BB81-9044890C2946}" presName="extraNode" presStyleLbl="node1" presStyleIdx="0" presStyleCnt="7"/>
      <dgm:spPr/>
    </dgm:pt>
    <dgm:pt modelId="{294CD1CA-97B1-43B0-B953-D859A8738B87}" type="pres">
      <dgm:prSet presAssocID="{7E5AA53B-3EEE-4DE4-BB81-9044890C2946}" presName="dstNode" presStyleLbl="node1" presStyleIdx="0" presStyleCnt="7"/>
      <dgm:spPr/>
    </dgm:pt>
    <dgm:pt modelId="{41E6A587-968B-4611-8A82-E87E7BAD42DA}" type="pres">
      <dgm:prSet presAssocID="{6750AC01-D39D-4F3A-9DC8-2A211EE986A2}" presName="text_1" presStyleLbl="node1" presStyleIdx="0" presStyleCnt="7">
        <dgm:presLayoutVars>
          <dgm:bulletEnabled val="1"/>
        </dgm:presLayoutVars>
      </dgm:prSet>
      <dgm:spPr/>
    </dgm:pt>
    <dgm:pt modelId="{88D4D02C-0B2E-4088-B1D6-B12542B41600}" type="pres">
      <dgm:prSet presAssocID="{6750AC01-D39D-4F3A-9DC8-2A211EE986A2}" presName="accent_1" presStyleCnt="0"/>
      <dgm:spPr/>
    </dgm:pt>
    <dgm:pt modelId="{AB9B5906-8B25-4967-8818-E0537F8F22AE}" type="pres">
      <dgm:prSet presAssocID="{6750AC01-D39D-4F3A-9DC8-2A211EE986A2}" presName="accentRepeatNode" presStyleLbl="solidFgAcc1" presStyleIdx="0" presStyleCnt="7"/>
      <dgm:spPr/>
    </dgm:pt>
    <dgm:pt modelId="{6CB92442-62CC-4AA0-B0DE-B5171E21A921}" type="pres">
      <dgm:prSet presAssocID="{0BEF68B8-1228-47BB-83B5-7B9CD1E3F84E}" presName="text_2" presStyleLbl="node1" presStyleIdx="1" presStyleCnt="7">
        <dgm:presLayoutVars>
          <dgm:bulletEnabled val="1"/>
        </dgm:presLayoutVars>
      </dgm:prSet>
      <dgm:spPr/>
    </dgm:pt>
    <dgm:pt modelId="{96DD443C-1B01-4B5F-9ED3-BA76F744F32D}" type="pres">
      <dgm:prSet presAssocID="{0BEF68B8-1228-47BB-83B5-7B9CD1E3F84E}" presName="accent_2" presStyleCnt="0"/>
      <dgm:spPr/>
    </dgm:pt>
    <dgm:pt modelId="{188F7F5E-981D-4904-A788-4A91812288FA}" type="pres">
      <dgm:prSet presAssocID="{0BEF68B8-1228-47BB-83B5-7B9CD1E3F84E}" presName="accentRepeatNode" presStyleLbl="solidFgAcc1" presStyleIdx="1" presStyleCnt="7"/>
      <dgm:spPr/>
    </dgm:pt>
    <dgm:pt modelId="{BF771281-6573-4205-BA74-11CB32D47CD4}" type="pres">
      <dgm:prSet presAssocID="{5605D28D-2CE6-4513-8566-952984E21E14}" presName="text_3" presStyleLbl="node1" presStyleIdx="2" presStyleCnt="7">
        <dgm:presLayoutVars>
          <dgm:bulletEnabled val="1"/>
        </dgm:presLayoutVars>
      </dgm:prSet>
      <dgm:spPr/>
    </dgm:pt>
    <dgm:pt modelId="{0263C3C3-BA50-4A2F-9E26-5F22AB34AFE2}" type="pres">
      <dgm:prSet presAssocID="{5605D28D-2CE6-4513-8566-952984E21E14}" presName="accent_3" presStyleCnt="0"/>
      <dgm:spPr/>
    </dgm:pt>
    <dgm:pt modelId="{F7C74E48-08F1-489C-AD18-B5DA529A6A3B}" type="pres">
      <dgm:prSet presAssocID="{5605D28D-2CE6-4513-8566-952984E21E14}" presName="accentRepeatNode" presStyleLbl="solidFgAcc1" presStyleIdx="2" presStyleCnt="7"/>
      <dgm:spPr/>
    </dgm:pt>
    <dgm:pt modelId="{AF570820-533F-4EA8-B3B5-6330CC8CF12A}" type="pres">
      <dgm:prSet presAssocID="{604CF095-69B6-4556-9D76-5165F7F83311}" presName="text_4" presStyleLbl="node1" presStyleIdx="3" presStyleCnt="7">
        <dgm:presLayoutVars>
          <dgm:bulletEnabled val="1"/>
        </dgm:presLayoutVars>
      </dgm:prSet>
      <dgm:spPr/>
    </dgm:pt>
    <dgm:pt modelId="{30A1EDB6-B3BF-480C-8B38-DE81DA924161}" type="pres">
      <dgm:prSet presAssocID="{604CF095-69B6-4556-9D76-5165F7F83311}" presName="accent_4" presStyleCnt="0"/>
      <dgm:spPr/>
    </dgm:pt>
    <dgm:pt modelId="{2F2F66F3-C761-4CBE-B88B-D97A74D71373}" type="pres">
      <dgm:prSet presAssocID="{604CF095-69B6-4556-9D76-5165F7F83311}" presName="accentRepeatNode" presStyleLbl="solidFgAcc1" presStyleIdx="3" presStyleCnt="7"/>
      <dgm:spPr/>
    </dgm:pt>
    <dgm:pt modelId="{8EC98802-5274-4DFA-A5FD-A5A2369B7803}" type="pres">
      <dgm:prSet presAssocID="{04244E6B-895E-4210-9E22-AEA28EECBE6E}" presName="text_5" presStyleLbl="node1" presStyleIdx="4" presStyleCnt="7">
        <dgm:presLayoutVars>
          <dgm:bulletEnabled val="1"/>
        </dgm:presLayoutVars>
      </dgm:prSet>
      <dgm:spPr/>
    </dgm:pt>
    <dgm:pt modelId="{89DB3492-1437-4A09-B0FC-917EF735E068}" type="pres">
      <dgm:prSet presAssocID="{04244E6B-895E-4210-9E22-AEA28EECBE6E}" presName="accent_5" presStyleCnt="0"/>
      <dgm:spPr/>
    </dgm:pt>
    <dgm:pt modelId="{BD4973CD-837F-4133-AD31-C45388410900}" type="pres">
      <dgm:prSet presAssocID="{04244E6B-895E-4210-9E22-AEA28EECBE6E}" presName="accentRepeatNode" presStyleLbl="solidFgAcc1" presStyleIdx="4" presStyleCnt="7"/>
      <dgm:spPr/>
    </dgm:pt>
    <dgm:pt modelId="{26986A15-6584-4831-BF2B-B43D0529370E}" type="pres">
      <dgm:prSet presAssocID="{37E4AC0A-7D4C-48CA-A435-FC05567F6B49}" presName="text_6" presStyleLbl="node1" presStyleIdx="5" presStyleCnt="7">
        <dgm:presLayoutVars>
          <dgm:bulletEnabled val="1"/>
        </dgm:presLayoutVars>
      </dgm:prSet>
      <dgm:spPr/>
    </dgm:pt>
    <dgm:pt modelId="{75A5DB6A-A568-4255-BAD9-114FDF84AD71}" type="pres">
      <dgm:prSet presAssocID="{37E4AC0A-7D4C-48CA-A435-FC05567F6B49}" presName="accent_6" presStyleCnt="0"/>
      <dgm:spPr/>
    </dgm:pt>
    <dgm:pt modelId="{BD3598AA-60C3-48F8-8257-DB36A842E3DD}" type="pres">
      <dgm:prSet presAssocID="{37E4AC0A-7D4C-48CA-A435-FC05567F6B49}" presName="accentRepeatNode" presStyleLbl="solidFgAcc1" presStyleIdx="5" presStyleCnt="7"/>
      <dgm:spPr/>
    </dgm:pt>
    <dgm:pt modelId="{5E6682A3-FFD5-467C-95E9-C4EBCFB87294}" type="pres">
      <dgm:prSet presAssocID="{51FCBAF9-DC2C-4943-A201-91AB8CAC8A81}" presName="text_7" presStyleLbl="node1" presStyleIdx="6" presStyleCnt="7">
        <dgm:presLayoutVars>
          <dgm:bulletEnabled val="1"/>
        </dgm:presLayoutVars>
      </dgm:prSet>
      <dgm:spPr/>
    </dgm:pt>
    <dgm:pt modelId="{1682222A-DAA8-4B83-8D81-A844A5144078}" type="pres">
      <dgm:prSet presAssocID="{51FCBAF9-DC2C-4943-A201-91AB8CAC8A81}" presName="accent_7" presStyleCnt="0"/>
      <dgm:spPr/>
    </dgm:pt>
    <dgm:pt modelId="{08E17474-A5FA-4F07-A56B-765046048DA8}" type="pres">
      <dgm:prSet presAssocID="{51FCBAF9-DC2C-4943-A201-91AB8CAC8A81}" presName="accentRepeatNode" presStyleLbl="solidFgAcc1" presStyleIdx="6" presStyleCnt="7"/>
      <dgm:spPr/>
    </dgm:pt>
  </dgm:ptLst>
  <dgm:cxnLst>
    <dgm:cxn modelId="{74EE8824-BBFF-4CBE-8A1E-4D0F01168BEC}" srcId="{7E5AA53B-3EEE-4DE4-BB81-9044890C2946}" destId="{4126B39A-8672-444F-93FE-39F51560D178}" srcOrd="7" destOrd="0" parTransId="{60A2CBD8-491D-4AE4-89F9-3AA648F7ED93}" sibTransId="{302D9289-37AF-4C4B-AD0D-20BC5176C596}"/>
    <dgm:cxn modelId="{EBD76F26-ECBF-4884-99CE-06C02EEE1715}" type="presOf" srcId="{5605D28D-2CE6-4513-8566-952984E21E14}" destId="{BF771281-6573-4205-BA74-11CB32D47CD4}" srcOrd="0" destOrd="0" presId="urn:microsoft.com/office/officeart/2008/layout/VerticalCurvedList"/>
    <dgm:cxn modelId="{AA8D2A27-90EE-4DFE-8C87-0AADE79E0EFF}" srcId="{7E5AA53B-3EEE-4DE4-BB81-9044890C2946}" destId="{51FCBAF9-DC2C-4943-A201-91AB8CAC8A81}" srcOrd="6" destOrd="0" parTransId="{C42F2CF6-93BF-4E29-8EE4-70F9FCBC3DAE}" sibTransId="{C904EE69-B507-4A1E-80CC-88C70A381FED}"/>
    <dgm:cxn modelId="{C380B02D-AF15-4684-AE7B-30DF7C24CAAC}" type="presOf" srcId="{04244E6B-895E-4210-9E22-AEA28EECBE6E}" destId="{8EC98802-5274-4DFA-A5FD-A5A2369B7803}" srcOrd="0" destOrd="0" presId="urn:microsoft.com/office/officeart/2008/layout/VerticalCurvedList"/>
    <dgm:cxn modelId="{89968A5B-E28A-4318-841C-268CA9852343}" type="presOf" srcId="{CA077D98-8478-47EA-B6A9-99ACE60C64D4}" destId="{886A7AB0-BE18-4E31-BD3D-2C80764C3BF3}" srcOrd="0" destOrd="0" presId="urn:microsoft.com/office/officeart/2008/layout/VerticalCurvedList"/>
    <dgm:cxn modelId="{0B5DAE5F-BCDC-4BF7-A6E7-CF856886A64D}" srcId="{7E5AA53B-3EEE-4DE4-BB81-9044890C2946}" destId="{6750AC01-D39D-4F3A-9DC8-2A211EE986A2}" srcOrd="0" destOrd="0" parTransId="{720680DC-AAA4-4434-A582-60EBCC5BA355}" sibTransId="{CA077D98-8478-47EA-B6A9-99ACE60C64D4}"/>
    <dgm:cxn modelId="{89A33D59-222E-4FDA-BA42-E74095067F1B}" srcId="{7E5AA53B-3EEE-4DE4-BB81-9044890C2946}" destId="{61BA9510-9472-4CB0-B0D3-5ED07623CC2B}" srcOrd="8" destOrd="0" parTransId="{1AD33D10-6ED0-4967-A3F7-73784B90EFD4}" sibTransId="{9234D2DA-3554-48AD-B028-6C9B8FC72C2F}"/>
    <dgm:cxn modelId="{EDEF4F82-1237-4639-A0F7-385C1897CE66}" srcId="{7E5AA53B-3EEE-4DE4-BB81-9044890C2946}" destId="{0BEF68B8-1228-47BB-83B5-7B9CD1E3F84E}" srcOrd="1" destOrd="0" parTransId="{ED3A4BC2-B75A-4952-A38B-A42B5995DF05}" sibTransId="{FD949706-EDCC-4ADC-8EDF-8EDA49C92325}"/>
    <dgm:cxn modelId="{FAF3F884-F0CF-440F-8CB1-B7648AB1B138}" srcId="{7E5AA53B-3EEE-4DE4-BB81-9044890C2946}" destId="{5605D28D-2CE6-4513-8566-952984E21E14}" srcOrd="2" destOrd="0" parTransId="{EB15AB98-362B-4E70-A3DA-995FC3E8BA79}" sibTransId="{823D1971-2C4D-4EC5-A874-2F463DE37109}"/>
    <dgm:cxn modelId="{968F8486-078B-468C-9598-D0DB4D12E430}" type="presOf" srcId="{51FCBAF9-DC2C-4943-A201-91AB8CAC8A81}" destId="{5E6682A3-FFD5-467C-95E9-C4EBCFB87294}" srcOrd="0" destOrd="0" presId="urn:microsoft.com/office/officeart/2008/layout/VerticalCurvedList"/>
    <dgm:cxn modelId="{673D8091-4A03-4762-B202-183D7E59CE7A}" type="presOf" srcId="{7E5AA53B-3EEE-4DE4-BB81-9044890C2946}" destId="{1EEF8449-FA3E-4E08-866A-6C5CB8899D10}" srcOrd="0" destOrd="0" presId="urn:microsoft.com/office/officeart/2008/layout/VerticalCurvedList"/>
    <dgm:cxn modelId="{E6991EA3-6F42-4D5F-810C-DD75790CBFEE}" srcId="{7E5AA53B-3EEE-4DE4-BB81-9044890C2946}" destId="{04244E6B-895E-4210-9E22-AEA28EECBE6E}" srcOrd="4" destOrd="0" parTransId="{273253E2-A7B1-4325-8F52-2122E4E5906C}" sibTransId="{94117D39-1D9B-4B6B-8D3E-1C055FCBA99E}"/>
    <dgm:cxn modelId="{F15B0CB4-6999-4ADA-B8B2-250ABFFA71F6}" srcId="{7E5AA53B-3EEE-4DE4-BB81-9044890C2946}" destId="{604CF095-69B6-4556-9D76-5165F7F83311}" srcOrd="3" destOrd="0" parTransId="{9D4D1D9F-E086-45C9-8122-95080C2A818F}" sibTransId="{8C09179A-F6B2-4D13-9BED-4FC295DABC71}"/>
    <dgm:cxn modelId="{D6DB38C6-EBC4-4224-B618-7046152E8545}" type="presOf" srcId="{6750AC01-D39D-4F3A-9DC8-2A211EE986A2}" destId="{41E6A587-968B-4611-8A82-E87E7BAD42DA}" srcOrd="0" destOrd="0" presId="urn:microsoft.com/office/officeart/2008/layout/VerticalCurvedList"/>
    <dgm:cxn modelId="{5C754CD9-3C8C-4DAF-8B21-57955C1CCC7B}" type="presOf" srcId="{37E4AC0A-7D4C-48CA-A435-FC05567F6B49}" destId="{26986A15-6584-4831-BF2B-B43D0529370E}" srcOrd="0" destOrd="0" presId="urn:microsoft.com/office/officeart/2008/layout/VerticalCurvedList"/>
    <dgm:cxn modelId="{63FA78DB-086C-44DA-8C15-E9AB6C9919D5}" type="presOf" srcId="{604CF095-69B6-4556-9D76-5165F7F83311}" destId="{AF570820-533F-4EA8-B3B5-6330CC8CF12A}" srcOrd="0" destOrd="0" presId="urn:microsoft.com/office/officeart/2008/layout/VerticalCurvedList"/>
    <dgm:cxn modelId="{060679EA-FF33-4973-B4A6-D2AC69A8E6D5}" type="presOf" srcId="{0BEF68B8-1228-47BB-83B5-7B9CD1E3F84E}" destId="{6CB92442-62CC-4AA0-B0DE-B5171E21A921}" srcOrd="0" destOrd="0" presId="urn:microsoft.com/office/officeart/2008/layout/VerticalCurvedList"/>
    <dgm:cxn modelId="{AAB530EF-B745-473F-AACD-D79D32E002C8}" srcId="{7E5AA53B-3EEE-4DE4-BB81-9044890C2946}" destId="{37E4AC0A-7D4C-48CA-A435-FC05567F6B49}" srcOrd="5" destOrd="0" parTransId="{C57D5ED1-ED54-420F-9D93-6363460FBDC9}" sibTransId="{4FDBD013-6DA7-47B4-BEEF-1D636FB48B08}"/>
    <dgm:cxn modelId="{86FB08DA-A855-4073-A29D-1F6FFC65ABEF}" type="presParOf" srcId="{1EEF8449-FA3E-4E08-866A-6C5CB8899D10}" destId="{1ECD6749-B1CC-4424-AFC3-D7702E81F9F2}" srcOrd="0" destOrd="0" presId="urn:microsoft.com/office/officeart/2008/layout/VerticalCurvedList"/>
    <dgm:cxn modelId="{50B90E26-83B4-47C4-AA81-C86C7352F349}" type="presParOf" srcId="{1ECD6749-B1CC-4424-AFC3-D7702E81F9F2}" destId="{06A479D2-691F-45BE-B3F1-27466FBC243A}" srcOrd="0" destOrd="0" presId="urn:microsoft.com/office/officeart/2008/layout/VerticalCurvedList"/>
    <dgm:cxn modelId="{06739251-EEE2-42C7-A26D-5E0D54107FE8}" type="presParOf" srcId="{06A479D2-691F-45BE-B3F1-27466FBC243A}" destId="{F0B65051-69AE-4D89-974E-EC96C66F9F58}" srcOrd="0" destOrd="0" presId="urn:microsoft.com/office/officeart/2008/layout/VerticalCurvedList"/>
    <dgm:cxn modelId="{253E336B-8AF8-4A2F-8D41-42ABBBE47F99}" type="presParOf" srcId="{06A479D2-691F-45BE-B3F1-27466FBC243A}" destId="{886A7AB0-BE18-4E31-BD3D-2C80764C3BF3}" srcOrd="1" destOrd="0" presId="urn:microsoft.com/office/officeart/2008/layout/VerticalCurvedList"/>
    <dgm:cxn modelId="{9B8B6146-E2AF-4498-9E08-2D9BA74DC714}" type="presParOf" srcId="{06A479D2-691F-45BE-B3F1-27466FBC243A}" destId="{BDBDB7D5-8D58-4AE2-A758-786A3C9268EA}" srcOrd="2" destOrd="0" presId="urn:microsoft.com/office/officeart/2008/layout/VerticalCurvedList"/>
    <dgm:cxn modelId="{88384F30-07D9-40AD-AD56-019B1AE7D34C}" type="presParOf" srcId="{06A479D2-691F-45BE-B3F1-27466FBC243A}" destId="{294CD1CA-97B1-43B0-B953-D859A8738B87}" srcOrd="3" destOrd="0" presId="urn:microsoft.com/office/officeart/2008/layout/VerticalCurvedList"/>
    <dgm:cxn modelId="{6A4D2764-92CD-4D02-8E44-87AB83B36214}" type="presParOf" srcId="{1ECD6749-B1CC-4424-AFC3-D7702E81F9F2}" destId="{41E6A587-968B-4611-8A82-E87E7BAD42DA}" srcOrd="1" destOrd="0" presId="urn:microsoft.com/office/officeart/2008/layout/VerticalCurvedList"/>
    <dgm:cxn modelId="{48B8E783-5D0A-45A2-8469-F8895ED1D132}" type="presParOf" srcId="{1ECD6749-B1CC-4424-AFC3-D7702E81F9F2}" destId="{88D4D02C-0B2E-4088-B1D6-B12542B41600}" srcOrd="2" destOrd="0" presId="urn:microsoft.com/office/officeart/2008/layout/VerticalCurvedList"/>
    <dgm:cxn modelId="{12877FB6-2E56-4C22-923E-F9CD6DD9AF88}" type="presParOf" srcId="{88D4D02C-0B2E-4088-B1D6-B12542B41600}" destId="{AB9B5906-8B25-4967-8818-E0537F8F22AE}" srcOrd="0" destOrd="0" presId="urn:microsoft.com/office/officeart/2008/layout/VerticalCurvedList"/>
    <dgm:cxn modelId="{DB7ADA65-0934-444D-AD94-12A15FE63E48}" type="presParOf" srcId="{1ECD6749-B1CC-4424-AFC3-D7702E81F9F2}" destId="{6CB92442-62CC-4AA0-B0DE-B5171E21A921}" srcOrd="3" destOrd="0" presId="urn:microsoft.com/office/officeart/2008/layout/VerticalCurvedList"/>
    <dgm:cxn modelId="{5C9717FB-2BDC-4228-ADBB-E843AA570B61}" type="presParOf" srcId="{1ECD6749-B1CC-4424-AFC3-D7702E81F9F2}" destId="{96DD443C-1B01-4B5F-9ED3-BA76F744F32D}" srcOrd="4" destOrd="0" presId="urn:microsoft.com/office/officeart/2008/layout/VerticalCurvedList"/>
    <dgm:cxn modelId="{75250696-9292-45EE-B324-A9CF6E745C23}" type="presParOf" srcId="{96DD443C-1B01-4B5F-9ED3-BA76F744F32D}" destId="{188F7F5E-981D-4904-A788-4A91812288FA}" srcOrd="0" destOrd="0" presId="urn:microsoft.com/office/officeart/2008/layout/VerticalCurvedList"/>
    <dgm:cxn modelId="{BD8B74D8-CF67-4482-95FB-B198E5C7665F}" type="presParOf" srcId="{1ECD6749-B1CC-4424-AFC3-D7702E81F9F2}" destId="{BF771281-6573-4205-BA74-11CB32D47CD4}" srcOrd="5" destOrd="0" presId="urn:microsoft.com/office/officeart/2008/layout/VerticalCurvedList"/>
    <dgm:cxn modelId="{450BAA3A-C11F-422C-B4EC-B63270F416AE}" type="presParOf" srcId="{1ECD6749-B1CC-4424-AFC3-D7702E81F9F2}" destId="{0263C3C3-BA50-4A2F-9E26-5F22AB34AFE2}" srcOrd="6" destOrd="0" presId="urn:microsoft.com/office/officeart/2008/layout/VerticalCurvedList"/>
    <dgm:cxn modelId="{F47D54C3-41B0-40F5-BD2F-DD2B5DAA2861}" type="presParOf" srcId="{0263C3C3-BA50-4A2F-9E26-5F22AB34AFE2}" destId="{F7C74E48-08F1-489C-AD18-B5DA529A6A3B}" srcOrd="0" destOrd="0" presId="urn:microsoft.com/office/officeart/2008/layout/VerticalCurvedList"/>
    <dgm:cxn modelId="{82017D61-6A8E-42A5-91BB-D0F3B920B180}" type="presParOf" srcId="{1ECD6749-B1CC-4424-AFC3-D7702E81F9F2}" destId="{AF570820-533F-4EA8-B3B5-6330CC8CF12A}" srcOrd="7" destOrd="0" presId="urn:microsoft.com/office/officeart/2008/layout/VerticalCurvedList"/>
    <dgm:cxn modelId="{1E183A0B-AB04-4B63-BA4C-96F5729C94C8}" type="presParOf" srcId="{1ECD6749-B1CC-4424-AFC3-D7702E81F9F2}" destId="{30A1EDB6-B3BF-480C-8B38-DE81DA924161}" srcOrd="8" destOrd="0" presId="urn:microsoft.com/office/officeart/2008/layout/VerticalCurvedList"/>
    <dgm:cxn modelId="{236EE13D-E200-4593-BFDE-9BD0B521074D}" type="presParOf" srcId="{30A1EDB6-B3BF-480C-8B38-DE81DA924161}" destId="{2F2F66F3-C761-4CBE-B88B-D97A74D71373}" srcOrd="0" destOrd="0" presId="urn:microsoft.com/office/officeart/2008/layout/VerticalCurvedList"/>
    <dgm:cxn modelId="{936574A6-6A46-4098-A099-E2802CC68E13}" type="presParOf" srcId="{1ECD6749-B1CC-4424-AFC3-D7702E81F9F2}" destId="{8EC98802-5274-4DFA-A5FD-A5A2369B7803}" srcOrd="9" destOrd="0" presId="urn:microsoft.com/office/officeart/2008/layout/VerticalCurvedList"/>
    <dgm:cxn modelId="{A28AF862-CBEC-42C2-B556-4F72FA92C1DB}" type="presParOf" srcId="{1ECD6749-B1CC-4424-AFC3-D7702E81F9F2}" destId="{89DB3492-1437-4A09-B0FC-917EF735E068}" srcOrd="10" destOrd="0" presId="urn:microsoft.com/office/officeart/2008/layout/VerticalCurvedList"/>
    <dgm:cxn modelId="{AD315194-7D64-4E03-BFF4-0216EAF35D37}" type="presParOf" srcId="{89DB3492-1437-4A09-B0FC-917EF735E068}" destId="{BD4973CD-837F-4133-AD31-C45388410900}" srcOrd="0" destOrd="0" presId="urn:microsoft.com/office/officeart/2008/layout/VerticalCurvedList"/>
    <dgm:cxn modelId="{5EA06CBA-0D6C-4B40-8954-30D628DFD220}" type="presParOf" srcId="{1ECD6749-B1CC-4424-AFC3-D7702E81F9F2}" destId="{26986A15-6584-4831-BF2B-B43D0529370E}" srcOrd="11" destOrd="0" presId="urn:microsoft.com/office/officeart/2008/layout/VerticalCurvedList"/>
    <dgm:cxn modelId="{0717A7A6-B085-4F85-A217-8D757A813F96}" type="presParOf" srcId="{1ECD6749-B1CC-4424-AFC3-D7702E81F9F2}" destId="{75A5DB6A-A568-4255-BAD9-114FDF84AD71}" srcOrd="12" destOrd="0" presId="urn:microsoft.com/office/officeart/2008/layout/VerticalCurvedList"/>
    <dgm:cxn modelId="{D55D5D1B-CC5B-46CA-8F2C-A16DCB18ABF0}" type="presParOf" srcId="{75A5DB6A-A568-4255-BAD9-114FDF84AD71}" destId="{BD3598AA-60C3-48F8-8257-DB36A842E3DD}" srcOrd="0" destOrd="0" presId="urn:microsoft.com/office/officeart/2008/layout/VerticalCurvedList"/>
    <dgm:cxn modelId="{7487C892-0075-4575-9C87-8A33723CFB87}" type="presParOf" srcId="{1ECD6749-B1CC-4424-AFC3-D7702E81F9F2}" destId="{5E6682A3-FFD5-467C-95E9-C4EBCFB87294}" srcOrd="13" destOrd="0" presId="urn:microsoft.com/office/officeart/2008/layout/VerticalCurvedList"/>
    <dgm:cxn modelId="{3DC178AB-5C2B-4C79-A6E6-7F726AA85A12}" type="presParOf" srcId="{1ECD6749-B1CC-4424-AFC3-D7702E81F9F2}" destId="{1682222A-DAA8-4B83-8D81-A844A5144078}" srcOrd="14" destOrd="0" presId="urn:microsoft.com/office/officeart/2008/layout/VerticalCurvedList"/>
    <dgm:cxn modelId="{2003F045-5498-4DEC-BA6B-73776C56BFF4}" type="presParOf" srcId="{1682222A-DAA8-4B83-8D81-A844A5144078}" destId="{08E17474-A5FA-4F07-A56B-765046048DA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C83ADD-1818-4070-BA47-4386E009FB38}"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D5D7CB44-3628-4706-AFC3-E6B3727AEA4B}">
      <dgm:prSet/>
      <dgm:spPr/>
      <dgm:t>
        <a:bodyPr/>
        <a:lstStyle/>
        <a:p>
          <a:pPr rtl="0">
            <a:lnSpc>
              <a:spcPct val="100000"/>
            </a:lnSpc>
          </a:pPr>
          <a:r>
            <a:rPr lang="en-US"/>
            <a:t>The money you raise will help </a:t>
          </a:r>
          <a:r>
            <a:rPr lang="en-US">
              <a:latin typeface="Corbel" panose="020B0503020204020204"/>
            </a:rPr>
            <a:t>fund </a:t>
          </a:r>
          <a:r>
            <a:rPr lang="en-US"/>
            <a:t>scientists and doctors </a:t>
          </a:r>
          <a:r>
            <a:rPr lang="en-US">
              <a:latin typeface="Corbel" panose="020B0503020204020204"/>
            </a:rPr>
            <a:t>to</a:t>
          </a:r>
          <a:r>
            <a:rPr lang="en-US"/>
            <a:t> </a:t>
          </a:r>
          <a:r>
            <a:rPr lang="en-US">
              <a:latin typeface="Corbel" panose="020B0503020204020204"/>
            </a:rPr>
            <a:t>research new technology and  cures.</a:t>
          </a:r>
          <a:endParaRPr lang="en-US"/>
        </a:p>
      </dgm:t>
    </dgm:pt>
    <dgm:pt modelId="{ED399D87-59C1-4DC9-B943-96476C0CD561}" type="parTrans" cxnId="{076A9B6A-5B70-4323-940A-C3E1BD9CC060}">
      <dgm:prSet/>
      <dgm:spPr/>
      <dgm:t>
        <a:bodyPr/>
        <a:lstStyle/>
        <a:p>
          <a:endParaRPr lang="en-US"/>
        </a:p>
      </dgm:t>
    </dgm:pt>
    <dgm:pt modelId="{A3D5D9D7-A289-40FD-A37A-788FA038A93C}" type="sibTrans" cxnId="{076A9B6A-5B70-4323-940A-C3E1BD9CC060}">
      <dgm:prSet/>
      <dgm:spPr/>
      <dgm:t>
        <a:bodyPr/>
        <a:lstStyle/>
        <a:p>
          <a:endParaRPr lang="en-US"/>
        </a:p>
      </dgm:t>
    </dgm:pt>
    <dgm:pt modelId="{676001CD-8AE3-4088-8F2D-0AE0F8DB23A4}">
      <dgm:prSet/>
      <dgm:spPr/>
      <dgm:t>
        <a:bodyPr/>
        <a:lstStyle/>
        <a:p>
          <a:pPr>
            <a:lnSpc>
              <a:spcPct val="100000"/>
            </a:lnSpc>
          </a:pPr>
          <a:r>
            <a:rPr lang="en-US"/>
            <a:t>You can have an impact by spreading awareness and helping in the fight against T1D</a:t>
          </a:r>
          <a:r>
            <a:rPr lang="en-US">
              <a:latin typeface="Corbel" panose="020B0503020204020204"/>
            </a:rPr>
            <a:t>!</a:t>
          </a:r>
          <a:endParaRPr lang="en-US"/>
        </a:p>
      </dgm:t>
    </dgm:pt>
    <dgm:pt modelId="{C3EC0657-1B46-4D0E-9585-8466D1D99F6E}" type="parTrans" cxnId="{43305C03-C963-4267-8748-DE0DFB2AB63A}">
      <dgm:prSet/>
      <dgm:spPr/>
      <dgm:t>
        <a:bodyPr/>
        <a:lstStyle/>
        <a:p>
          <a:endParaRPr lang="en-US"/>
        </a:p>
      </dgm:t>
    </dgm:pt>
    <dgm:pt modelId="{93B97C09-F914-4746-95E4-EEC641A11DA3}" type="sibTrans" cxnId="{43305C03-C963-4267-8748-DE0DFB2AB63A}">
      <dgm:prSet/>
      <dgm:spPr/>
      <dgm:t>
        <a:bodyPr/>
        <a:lstStyle/>
        <a:p>
          <a:endParaRPr lang="en-US"/>
        </a:p>
      </dgm:t>
    </dgm:pt>
    <dgm:pt modelId="{792A5F9E-3F6C-439D-B7C9-A1656FB702F5}" type="pres">
      <dgm:prSet presAssocID="{BFC83ADD-1818-4070-BA47-4386E009FB38}" presName="root" presStyleCnt="0">
        <dgm:presLayoutVars>
          <dgm:dir/>
          <dgm:resizeHandles val="exact"/>
        </dgm:presLayoutVars>
      </dgm:prSet>
      <dgm:spPr/>
    </dgm:pt>
    <dgm:pt modelId="{6414A9EA-3778-4A97-895B-10AA4088214F}" type="pres">
      <dgm:prSet presAssocID="{D5D7CB44-3628-4706-AFC3-E6B3727AEA4B}" presName="compNode" presStyleCnt="0"/>
      <dgm:spPr/>
    </dgm:pt>
    <dgm:pt modelId="{63F9A01D-4617-421A-B289-4BD7B945B9C4}" type="pres">
      <dgm:prSet presAssocID="{D5D7CB44-3628-4706-AFC3-E6B3727AEA4B}" presName="bgRect" presStyleLbl="bgShp" presStyleIdx="0" presStyleCnt="2" custLinFactNeighborY="-24724"/>
      <dgm:spPr/>
    </dgm:pt>
    <dgm:pt modelId="{2B826923-092D-4564-A26D-8964F369B914}" type="pres">
      <dgm:prSet presAssocID="{D5D7CB44-3628-4706-AFC3-E6B3727AEA4B}" presName="iconRect" presStyleLbl="node1" presStyleIdx="0" presStyleCnt="2" custLinFactNeighborY="-4576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829F448D-847B-4D3B-A043-4EA6D84A9140}" type="pres">
      <dgm:prSet presAssocID="{D5D7CB44-3628-4706-AFC3-E6B3727AEA4B}" presName="spaceRect" presStyleCnt="0"/>
      <dgm:spPr/>
    </dgm:pt>
    <dgm:pt modelId="{2086CFC7-5B0B-4F9C-8478-D1ACED3BB64C}" type="pres">
      <dgm:prSet presAssocID="{D5D7CB44-3628-4706-AFC3-E6B3727AEA4B}" presName="parTx" presStyleLbl="revTx" presStyleIdx="0" presStyleCnt="2" custLinFactNeighborX="1852" custLinFactNeighborY="-28715">
        <dgm:presLayoutVars>
          <dgm:chMax val="0"/>
          <dgm:chPref val="0"/>
        </dgm:presLayoutVars>
      </dgm:prSet>
      <dgm:spPr/>
    </dgm:pt>
    <dgm:pt modelId="{F1FDAC05-03CD-4541-8430-44D59BC9346C}" type="pres">
      <dgm:prSet presAssocID="{A3D5D9D7-A289-40FD-A37A-788FA038A93C}" presName="sibTrans" presStyleCnt="0"/>
      <dgm:spPr/>
    </dgm:pt>
    <dgm:pt modelId="{58AD476F-4121-4016-B942-DA705E1270D7}" type="pres">
      <dgm:prSet presAssocID="{676001CD-8AE3-4088-8F2D-0AE0F8DB23A4}" presName="compNode" presStyleCnt="0"/>
      <dgm:spPr/>
    </dgm:pt>
    <dgm:pt modelId="{DF8C6289-BDCE-4BB9-9B20-8D0A7828221B}" type="pres">
      <dgm:prSet presAssocID="{676001CD-8AE3-4088-8F2D-0AE0F8DB23A4}" presName="bgRect" presStyleLbl="bgShp" presStyleIdx="1" presStyleCnt="2" custLinFactNeighborY="-58060"/>
      <dgm:spPr/>
    </dgm:pt>
    <dgm:pt modelId="{37615C72-B837-4292-97AF-63F89DE6912A}" type="pres">
      <dgm:prSet presAssocID="{676001CD-8AE3-4088-8F2D-0AE0F8DB23A4}" presName="iconRect" presStyleLbl="node1" presStyleIdx="1" presStyleCnt="2" custLinFactNeighborX="4390" custLinFactNeighborY="-9877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92A8BAA2-3D0B-4AB5-B969-DE51767ED349}" type="pres">
      <dgm:prSet presAssocID="{676001CD-8AE3-4088-8F2D-0AE0F8DB23A4}" presName="spaceRect" presStyleCnt="0"/>
      <dgm:spPr/>
    </dgm:pt>
    <dgm:pt modelId="{3FDDD8F8-3CA0-49D6-8777-28EB67E1EABE}" type="pres">
      <dgm:prSet presAssocID="{676001CD-8AE3-4088-8F2D-0AE0F8DB23A4}" presName="parTx" presStyleLbl="revTx" presStyleIdx="1" presStyleCnt="2" custLinFactNeighborX="1852" custLinFactNeighborY="-56108">
        <dgm:presLayoutVars>
          <dgm:chMax val="0"/>
          <dgm:chPref val="0"/>
        </dgm:presLayoutVars>
      </dgm:prSet>
      <dgm:spPr/>
    </dgm:pt>
  </dgm:ptLst>
  <dgm:cxnLst>
    <dgm:cxn modelId="{43305C03-C963-4267-8748-DE0DFB2AB63A}" srcId="{BFC83ADD-1818-4070-BA47-4386E009FB38}" destId="{676001CD-8AE3-4088-8F2D-0AE0F8DB23A4}" srcOrd="1" destOrd="0" parTransId="{C3EC0657-1B46-4D0E-9585-8466D1D99F6E}" sibTransId="{93B97C09-F914-4746-95E4-EEC641A11DA3}"/>
    <dgm:cxn modelId="{2EF53C0F-A821-4774-9AE0-CBB2DFE25C14}" type="presOf" srcId="{676001CD-8AE3-4088-8F2D-0AE0F8DB23A4}" destId="{3FDDD8F8-3CA0-49D6-8777-28EB67E1EABE}" srcOrd="0" destOrd="0" presId="urn:microsoft.com/office/officeart/2018/2/layout/IconVerticalSolidList"/>
    <dgm:cxn modelId="{076A9B6A-5B70-4323-940A-C3E1BD9CC060}" srcId="{BFC83ADD-1818-4070-BA47-4386E009FB38}" destId="{D5D7CB44-3628-4706-AFC3-E6B3727AEA4B}" srcOrd="0" destOrd="0" parTransId="{ED399D87-59C1-4DC9-B943-96476C0CD561}" sibTransId="{A3D5D9D7-A289-40FD-A37A-788FA038A93C}"/>
    <dgm:cxn modelId="{5D0097AB-251C-44D5-8653-9F66E4D52D4A}" type="presOf" srcId="{BFC83ADD-1818-4070-BA47-4386E009FB38}" destId="{792A5F9E-3F6C-439D-B7C9-A1656FB702F5}" srcOrd="0" destOrd="0" presId="urn:microsoft.com/office/officeart/2018/2/layout/IconVerticalSolidList"/>
    <dgm:cxn modelId="{2B8185DA-975B-40CF-A7D3-E994EC1A077D}" type="presOf" srcId="{D5D7CB44-3628-4706-AFC3-E6B3727AEA4B}" destId="{2086CFC7-5B0B-4F9C-8478-D1ACED3BB64C}" srcOrd="0" destOrd="0" presId="urn:microsoft.com/office/officeart/2018/2/layout/IconVerticalSolidList"/>
    <dgm:cxn modelId="{4B066352-D597-4E6A-83B9-146AE89BFF34}" type="presParOf" srcId="{792A5F9E-3F6C-439D-B7C9-A1656FB702F5}" destId="{6414A9EA-3778-4A97-895B-10AA4088214F}" srcOrd="0" destOrd="0" presId="urn:microsoft.com/office/officeart/2018/2/layout/IconVerticalSolidList"/>
    <dgm:cxn modelId="{5E6B85A6-ACA8-4F3E-8896-15A6C71A8DF9}" type="presParOf" srcId="{6414A9EA-3778-4A97-895B-10AA4088214F}" destId="{63F9A01D-4617-421A-B289-4BD7B945B9C4}" srcOrd="0" destOrd="0" presId="urn:microsoft.com/office/officeart/2018/2/layout/IconVerticalSolidList"/>
    <dgm:cxn modelId="{A83FB39D-AF9D-44AC-B1AB-58310C2BC465}" type="presParOf" srcId="{6414A9EA-3778-4A97-895B-10AA4088214F}" destId="{2B826923-092D-4564-A26D-8964F369B914}" srcOrd="1" destOrd="0" presId="urn:microsoft.com/office/officeart/2018/2/layout/IconVerticalSolidList"/>
    <dgm:cxn modelId="{EF124BDF-30E4-46B4-A889-EF843565EF5C}" type="presParOf" srcId="{6414A9EA-3778-4A97-895B-10AA4088214F}" destId="{829F448D-847B-4D3B-A043-4EA6D84A9140}" srcOrd="2" destOrd="0" presId="urn:microsoft.com/office/officeart/2018/2/layout/IconVerticalSolidList"/>
    <dgm:cxn modelId="{7AC96880-941E-4431-815C-275E6F114AD6}" type="presParOf" srcId="{6414A9EA-3778-4A97-895B-10AA4088214F}" destId="{2086CFC7-5B0B-4F9C-8478-D1ACED3BB64C}" srcOrd="3" destOrd="0" presId="urn:microsoft.com/office/officeart/2018/2/layout/IconVerticalSolidList"/>
    <dgm:cxn modelId="{7E25225C-5A20-44DE-8CA0-5C0D92E6DE8D}" type="presParOf" srcId="{792A5F9E-3F6C-439D-B7C9-A1656FB702F5}" destId="{F1FDAC05-03CD-4541-8430-44D59BC9346C}" srcOrd="1" destOrd="0" presId="urn:microsoft.com/office/officeart/2018/2/layout/IconVerticalSolidList"/>
    <dgm:cxn modelId="{88426E24-8269-43A0-8641-BC5980B5FE49}" type="presParOf" srcId="{792A5F9E-3F6C-439D-B7C9-A1656FB702F5}" destId="{58AD476F-4121-4016-B942-DA705E1270D7}" srcOrd="2" destOrd="0" presId="urn:microsoft.com/office/officeart/2018/2/layout/IconVerticalSolidList"/>
    <dgm:cxn modelId="{21F454D2-CB68-42E8-8EE6-8A29B95A42B4}" type="presParOf" srcId="{58AD476F-4121-4016-B942-DA705E1270D7}" destId="{DF8C6289-BDCE-4BB9-9B20-8D0A7828221B}" srcOrd="0" destOrd="0" presId="urn:microsoft.com/office/officeart/2018/2/layout/IconVerticalSolidList"/>
    <dgm:cxn modelId="{1732928B-1324-4D3F-87C5-DC70982F634C}" type="presParOf" srcId="{58AD476F-4121-4016-B942-DA705E1270D7}" destId="{37615C72-B837-4292-97AF-63F89DE6912A}" srcOrd="1" destOrd="0" presId="urn:microsoft.com/office/officeart/2018/2/layout/IconVerticalSolidList"/>
    <dgm:cxn modelId="{CF4F7EDA-949A-43C9-9B94-CEF5F53DEBDB}" type="presParOf" srcId="{58AD476F-4121-4016-B942-DA705E1270D7}" destId="{92A8BAA2-3D0B-4AB5-B969-DE51767ED349}" srcOrd="2" destOrd="0" presId="urn:microsoft.com/office/officeart/2018/2/layout/IconVerticalSolidList"/>
    <dgm:cxn modelId="{31D82861-EB3B-49BC-AC50-B979E1CA6743}" type="presParOf" srcId="{58AD476F-4121-4016-B942-DA705E1270D7}" destId="{3FDDD8F8-3CA0-49D6-8777-28EB67E1EABE}"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A7AB0-BE18-4E31-BD3D-2C80764C3BF3}">
      <dsp:nvSpPr>
        <dsp:cNvPr id="0" name=""/>
        <dsp:cNvSpPr/>
      </dsp:nvSpPr>
      <dsp:spPr>
        <a:xfrm>
          <a:off x="-4512087" y="-692019"/>
          <a:ext cx="5376009" cy="5376009"/>
        </a:xfrm>
        <a:prstGeom prst="blockArc">
          <a:avLst>
            <a:gd name="adj1" fmla="val 18900000"/>
            <a:gd name="adj2" fmla="val 2700000"/>
            <a:gd name="adj3" fmla="val 402"/>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E6A587-968B-4611-8A82-E87E7BAD42DA}">
      <dsp:nvSpPr>
        <dsp:cNvPr id="0" name=""/>
        <dsp:cNvSpPr/>
      </dsp:nvSpPr>
      <dsp:spPr>
        <a:xfrm>
          <a:off x="280036" y="181475"/>
          <a:ext cx="5670809" cy="362790"/>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796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a:latin typeface="Corbel" panose="020B0503020204020204"/>
            </a:rPr>
            <a:t>  Insulin Pump, Pens, or Syringes</a:t>
          </a:r>
          <a:endParaRPr lang="en-US" sz="1400" kern="1200"/>
        </a:p>
      </dsp:txBody>
      <dsp:txXfrm>
        <a:off x="280036" y="181475"/>
        <a:ext cx="5670809" cy="362790"/>
      </dsp:txXfrm>
    </dsp:sp>
    <dsp:sp modelId="{AB9B5906-8B25-4967-8818-E0537F8F22AE}">
      <dsp:nvSpPr>
        <dsp:cNvPr id="0" name=""/>
        <dsp:cNvSpPr/>
      </dsp:nvSpPr>
      <dsp:spPr>
        <a:xfrm>
          <a:off x="53292" y="136126"/>
          <a:ext cx="453487" cy="453487"/>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B92442-62CC-4AA0-B0DE-B5171E21A921}">
      <dsp:nvSpPr>
        <dsp:cNvPr id="0" name=""/>
        <dsp:cNvSpPr/>
      </dsp:nvSpPr>
      <dsp:spPr>
        <a:xfrm>
          <a:off x="608575" y="725979"/>
          <a:ext cx="5342270" cy="362790"/>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796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a:latin typeface="Corbel" panose="020B0503020204020204"/>
            </a:rPr>
            <a:t> Continuous Glucose Monitor Receiver or Phone That is Connected</a:t>
          </a:r>
          <a:endParaRPr lang="en-US" sz="1400" kern="1200"/>
        </a:p>
      </dsp:txBody>
      <dsp:txXfrm>
        <a:off x="608575" y="725979"/>
        <a:ext cx="5342270" cy="362790"/>
      </dsp:txXfrm>
    </dsp:sp>
    <dsp:sp modelId="{188F7F5E-981D-4904-A788-4A91812288FA}">
      <dsp:nvSpPr>
        <dsp:cNvPr id="0" name=""/>
        <dsp:cNvSpPr/>
      </dsp:nvSpPr>
      <dsp:spPr>
        <a:xfrm>
          <a:off x="381832" y="680631"/>
          <a:ext cx="453487" cy="453487"/>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771281-6573-4205-BA74-11CB32D47CD4}">
      <dsp:nvSpPr>
        <dsp:cNvPr id="0" name=""/>
        <dsp:cNvSpPr/>
      </dsp:nvSpPr>
      <dsp:spPr>
        <a:xfrm>
          <a:off x="788613" y="1270085"/>
          <a:ext cx="5162232" cy="362790"/>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796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a:latin typeface="Corbel" panose="020B0503020204020204"/>
            </a:rPr>
            <a:t> Medical ID</a:t>
          </a:r>
          <a:endParaRPr lang="en-US" sz="1400" kern="1200"/>
        </a:p>
      </dsp:txBody>
      <dsp:txXfrm>
        <a:off x="788613" y="1270085"/>
        <a:ext cx="5162232" cy="362790"/>
      </dsp:txXfrm>
    </dsp:sp>
    <dsp:sp modelId="{F7C74E48-08F1-489C-AD18-B5DA529A6A3B}">
      <dsp:nvSpPr>
        <dsp:cNvPr id="0" name=""/>
        <dsp:cNvSpPr/>
      </dsp:nvSpPr>
      <dsp:spPr>
        <a:xfrm>
          <a:off x="561869" y="1224736"/>
          <a:ext cx="453487" cy="453487"/>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570820-533F-4EA8-B3B5-6330CC8CF12A}">
      <dsp:nvSpPr>
        <dsp:cNvPr id="0" name=""/>
        <dsp:cNvSpPr/>
      </dsp:nvSpPr>
      <dsp:spPr>
        <a:xfrm>
          <a:off x="846098" y="1814590"/>
          <a:ext cx="5104747" cy="362790"/>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796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a:latin typeface="Corbel" panose="020B0503020204020204"/>
            </a:rPr>
            <a:t> Sugar like Apple Juice, Skittles, or Fruit Snacks</a:t>
          </a:r>
        </a:p>
      </dsp:txBody>
      <dsp:txXfrm>
        <a:off x="846098" y="1814590"/>
        <a:ext cx="5104747" cy="362790"/>
      </dsp:txXfrm>
    </dsp:sp>
    <dsp:sp modelId="{2F2F66F3-C761-4CBE-B88B-D97A74D71373}">
      <dsp:nvSpPr>
        <dsp:cNvPr id="0" name=""/>
        <dsp:cNvSpPr/>
      </dsp:nvSpPr>
      <dsp:spPr>
        <a:xfrm>
          <a:off x="619354" y="1769241"/>
          <a:ext cx="453487" cy="453487"/>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C98802-5274-4DFA-A5FD-A5A2369B7803}">
      <dsp:nvSpPr>
        <dsp:cNvPr id="0" name=""/>
        <dsp:cNvSpPr/>
      </dsp:nvSpPr>
      <dsp:spPr>
        <a:xfrm>
          <a:off x="788613" y="2359095"/>
          <a:ext cx="5162232" cy="362790"/>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796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a:latin typeface="Corbel" panose="020B0503020204020204"/>
            </a:rPr>
            <a:t> Emergency Glucagon in case of an emergency with Blood Glucose</a:t>
          </a:r>
        </a:p>
      </dsp:txBody>
      <dsp:txXfrm>
        <a:off x="788613" y="2359095"/>
        <a:ext cx="5162232" cy="362790"/>
      </dsp:txXfrm>
    </dsp:sp>
    <dsp:sp modelId="{BD4973CD-837F-4133-AD31-C45388410900}">
      <dsp:nvSpPr>
        <dsp:cNvPr id="0" name=""/>
        <dsp:cNvSpPr/>
      </dsp:nvSpPr>
      <dsp:spPr>
        <a:xfrm>
          <a:off x="561869" y="2313746"/>
          <a:ext cx="453487" cy="453487"/>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986A15-6584-4831-BF2B-B43D0529370E}">
      <dsp:nvSpPr>
        <dsp:cNvPr id="0" name=""/>
        <dsp:cNvSpPr/>
      </dsp:nvSpPr>
      <dsp:spPr>
        <a:xfrm>
          <a:off x="608575" y="2903200"/>
          <a:ext cx="5342270" cy="362790"/>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796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a:latin typeface="Corbel" panose="020B0503020204020204"/>
            </a:rPr>
            <a:t>  A Pricker to test Blood Glucose</a:t>
          </a:r>
        </a:p>
      </dsp:txBody>
      <dsp:txXfrm>
        <a:off x="608575" y="2903200"/>
        <a:ext cx="5342270" cy="362790"/>
      </dsp:txXfrm>
    </dsp:sp>
    <dsp:sp modelId="{BD3598AA-60C3-48F8-8257-DB36A842E3DD}">
      <dsp:nvSpPr>
        <dsp:cNvPr id="0" name=""/>
        <dsp:cNvSpPr/>
      </dsp:nvSpPr>
      <dsp:spPr>
        <a:xfrm>
          <a:off x="381832" y="2857852"/>
          <a:ext cx="453487" cy="453487"/>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6682A3-FFD5-467C-95E9-C4EBCFB87294}">
      <dsp:nvSpPr>
        <dsp:cNvPr id="0" name=""/>
        <dsp:cNvSpPr/>
      </dsp:nvSpPr>
      <dsp:spPr>
        <a:xfrm>
          <a:off x="280036" y="3447705"/>
          <a:ext cx="5670809" cy="362790"/>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796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a:latin typeface="Corbel" panose="020B0503020204020204"/>
            </a:rPr>
            <a:t>  Blood Glucose Meter</a:t>
          </a:r>
          <a:endParaRPr lang="en-US" sz="1400" kern="1200"/>
        </a:p>
      </dsp:txBody>
      <dsp:txXfrm>
        <a:off x="280036" y="3447705"/>
        <a:ext cx="5670809" cy="362790"/>
      </dsp:txXfrm>
    </dsp:sp>
    <dsp:sp modelId="{08E17474-A5FA-4F07-A56B-765046048DA8}">
      <dsp:nvSpPr>
        <dsp:cNvPr id="0" name=""/>
        <dsp:cNvSpPr/>
      </dsp:nvSpPr>
      <dsp:spPr>
        <a:xfrm>
          <a:off x="53292" y="3402356"/>
          <a:ext cx="453487" cy="453487"/>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9A01D-4617-421A-B289-4BD7B945B9C4}">
      <dsp:nvSpPr>
        <dsp:cNvPr id="0" name=""/>
        <dsp:cNvSpPr/>
      </dsp:nvSpPr>
      <dsp:spPr>
        <a:xfrm>
          <a:off x="0" y="283716"/>
          <a:ext cx="3467262" cy="8910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826923-092D-4564-A26D-8964F369B914}">
      <dsp:nvSpPr>
        <dsp:cNvPr id="0" name=""/>
        <dsp:cNvSpPr/>
      </dsp:nvSpPr>
      <dsp:spPr>
        <a:xfrm>
          <a:off x="269547" y="480220"/>
          <a:ext cx="490085" cy="490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86CFC7-5B0B-4F9C-8478-D1ACED3BB64C}">
      <dsp:nvSpPr>
        <dsp:cNvPr id="0" name=""/>
        <dsp:cNvSpPr/>
      </dsp:nvSpPr>
      <dsp:spPr>
        <a:xfrm>
          <a:off x="1072052" y="184187"/>
          <a:ext cx="2314962" cy="111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80" tIns="117880" rIns="117880" bIns="117880" numCol="1" spcCol="1270" anchor="ctr" anchorCtr="0">
          <a:noAutofit/>
        </a:bodyPr>
        <a:lstStyle/>
        <a:p>
          <a:pPr marL="0" lvl="0" indent="0" algn="l" defTabSz="622300" rtl="0">
            <a:lnSpc>
              <a:spcPct val="100000"/>
            </a:lnSpc>
            <a:spcBef>
              <a:spcPct val="0"/>
            </a:spcBef>
            <a:spcAft>
              <a:spcPct val="35000"/>
            </a:spcAft>
            <a:buNone/>
          </a:pPr>
          <a:r>
            <a:rPr lang="en-US" sz="1400" kern="1200"/>
            <a:t>The money you raise will help </a:t>
          </a:r>
          <a:r>
            <a:rPr lang="en-US" sz="1400" kern="1200">
              <a:latin typeface="Corbel" panose="020B0503020204020204"/>
            </a:rPr>
            <a:t>fund </a:t>
          </a:r>
          <a:r>
            <a:rPr lang="en-US" sz="1400" kern="1200"/>
            <a:t>scientists and doctors </a:t>
          </a:r>
          <a:r>
            <a:rPr lang="en-US" sz="1400" kern="1200">
              <a:latin typeface="Corbel" panose="020B0503020204020204"/>
            </a:rPr>
            <a:t>to</a:t>
          </a:r>
          <a:r>
            <a:rPr lang="en-US" sz="1400" kern="1200"/>
            <a:t> </a:t>
          </a:r>
          <a:r>
            <a:rPr lang="en-US" sz="1400" kern="1200">
              <a:latin typeface="Corbel" panose="020B0503020204020204"/>
            </a:rPr>
            <a:t>research new technology and  cures.</a:t>
          </a:r>
          <a:endParaRPr lang="en-US" sz="1400" kern="1200"/>
        </a:p>
      </dsp:txBody>
      <dsp:txXfrm>
        <a:off x="1072052" y="184187"/>
        <a:ext cx="2314962" cy="1113830"/>
      </dsp:txXfrm>
    </dsp:sp>
    <dsp:sp modelId="{DF8C6289-BDCE-4BB9-9B20-8D0A7828221B}">
      <dsp:nvSpPr>
        <dsp:cNvPr id="0" name=""/>
        <dsp:cNvSpPr/>
      </dsp:nvSpPr>
      <dsp:spPr>
        <a:xfrm>
          <a:off x="0" y="1362580"/>
          <a:ext cx="3467262" cy="8910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615C72-B837-4292-97AF-63F89DE6912A}">
      <dsp:nvSpPr>
        <dsp:cNvPr id="0" name=""/>
        <dsp:cNvSpPr/>
      </dsp:nvSpPr>
      <dsp:spPr>
        <a:xfrm>
          <a:off x="291061" y="1596330"/>
          <a:ext cx="490085" cy="490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DDD8F8-3CA0-49D6-8777-28EB67E1EABE}">
      <dsp:nvSpPr>
        <dsp:cNvPr id="0" name=""/>
        <dsp:cNvSpPr/>
      </dsp:nvSpPr>
      <dsp:spPr>
        <a:xfrm>
          <a:off x="1072052" y="1254984"/>
          <a:ext cx="2314962" cy="111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80" tIns="117880" rIns="117880" bIns="117880" numCol="1" spcCol="1270" anchor="ctr" anchorCtr="0">
          <a:noAutofit/>
        </a:bodyPr>
        <a:lstStyle/>
        <a:p>
          <a:pPr marL="0" lvl="0" indent="0" algn="l" defTabSz="622300">
            <a:lnSpc>
              <a:spcPct val="100000"/>
            </a:lnSpc>
            <a:spcBef>
              <a:spcPct val="0"/>
            </a:spcBef>
            <a:spcAft>
              <a:spcPct val="35000"/>
            </a:spcAft>
            <a:buNone/>
          </a:pPr>
          <a:r>
            <a:rPr lang="en-US" sz="1400" kern="1200"/>
            <a:t>You can have an impact by spreading awareness and helping in the fight against T1D</a:t>
          </a:r>
          <a:r>
            <a:rPr lang="en-US" sz="1400" kern="1200">
              <a:latin typeface="Corbel" panose="020B0503020204020204"/>
            </a:rPr>
            <a:t>!</a:t>
          </a:r>
          <a:endParaRPr lang="en-US" sz="1400" kern="1200"/>
        </a:p>
      </dsp:txBody>
      <dsp:txXfrm>
        <a:off x="1072052" y="1254984"/>
        <a:ext cx="2314962" cy="111383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230874" cy="489668"/>
          </a:xfrm>
          <a:prstGeom prst="rect">
            <a:avLst/>
          </a:prstGeom>
        </p:spPr>
        <p:txBody>
          <a:bodyPr vert="horz" lIns="98089" tIns="49045" rIns="98089" bIns="49045" rtlCol="0"/>
          <a:lstStyle>
            <a:lvl1pPr algn="l">
              <a:defRPr sz="1200"/>
            </a:lvl1pPr>
          </a:lstStyle>
          <a:p>
            <a:endParaRPr lang="en-US">
              <a:ea typeface="Arial" panose="020B0604020202020204" pitchFamily="34" charset="-128"/>
            </a:endParaRPr>
          </a:p>
        </p:txBody>
      </p:sp>
      <p:sp>
        <p:nvSpPr>
          <p:cNvPr id="3" name="Date Placeholder 2"/>
          <p:cNvSpPr>
            <a:spLocks noGrp="1"/>
          </p:cNvSpPr>
          <p:nvPr>
            <p:ph type="dt" sz="quarter" idx="1"/>
          </p:nvPr>
        </p:nvSpPr>
        <p:spPr>
          <a:xfrm>
            <a:off x="4223268" y="1"/>
            <a:ext cx="3230874" cy="489668"/>
          </a:xfrm>
          <a:prstGeom prst="rect">
            <a:avLst/>
          </a:prstGeom>
        </p:spPr>
        <p:txBody>
          <a:bodyPr vert="horz" lIns="98089" tIns="49045" rIns="98089" bIns="49045" rtlCol="0"/>
          <a:lstStyle>
            <a:lvl1pPr algn="r">
              <a:defRPr sz="1200"/>
            </a:lvl1pPr>
          </a:lstStyle>
          <a:p>
            <a:fld id="{E1D340B3-7AB0-C64A-9A69-AD8DBCA66F92}" type="datetimeFigureOut">
              <a:rPr lang="en-US" smtClean="0">
                <a:ea typeface="Arial" panose="020B0604020202020204" pitchFamily="34" charset="-128"/>
              </a:rPr>
              <a:t>10/6/2021</a:t>
            </a:fld>
            <a:endParaRPr lang="en-US">
              <a:ea typeface="Arial" panose="020B0604020202020204" pitchFamily="34" charset="-128"/>
            </a:endParaRPr>
          </a:p>
        </p:txBody>
      </p:sp>
      <p:sp>
        <p:nvSpPr>
          <p:cNvPr id="4" name="Footer Placeholder 3"/>
          <p:cNvSpPr>
            <a:spLocks noGrp="1"/>
          </p:cNvSpPr>
          <p:nvPr>
            <p:ph type="ftr" sz="quarter" idx="2"/>
          </p:nvPr>
        </p:nvSpPr>
        <p:spPr>
          <a:xfrm>
            <a:off x="2" y="9301990"/>
            <a:ext cx="3230874" cy="489668"/>
          </a:xfrm>
          <a:prstGeom prst="rect">
            <a:avLst/>
          </a:prstGeom>
        </p:spPr>
        <p:txBody>
          <a:bodyPr vert="horz" lIns="98089" tIns="49045" rIns="98089" bIns="49045" rtlCol="0" anchor="b"/>
          <a:lstStyle>
            <a:lvl1pPr algn="l">
              <a:defRPr sz="1200"/>
            </a:lvl1pPr>
          </a:lstStyle>
          <a:p>
            <a:endParaRPr lang="en-US">
              <a:ea typeface="Arial" panose="020B0604020202020204" pitchFamily="34" charset="-128"/>
            </a:endParaRPr>
          </a:p>
        </p:txBody>
      </p:sp>
      <p:sp>
        <p:nvSpPr>
          <p:cNvPr id="5" name="Slide Number Placeholder 4"/>
          <p:cNvSpPr>
            <a:spLocks noGrp="1"/>
          </p:cNvSpPr>
          <p:nvPr>
            <p:ph type="sldNum" sz="quarter" idx="3"/>
          </p:nvPr>
        </p:nvSpPr>
        <p:spPr>
          <a:xfrm>
            <a:off x="4223268" y="9301990"/>
            <a:ext cx="3230874" cy="489668"/>
          </a:xfrm>
          <a:prstGeom prst="rect">
            <a:avLst/>
          </a:prstGeom>
        </p:spPr>
        <p:txBody>
          <a:bodyPr vert="horz" lIns="98089" tIns="49045" rIns="98089" bIns="49045" rtlCol="0" anchor="b"/>
          <a:lstStyle>
            <a:lvl1pPr algn="r">
              <a:defRPr sz="1200"/>
            </a:lvl1pPr>
          </a:lstStyle>
          <a:p>
            <a:fld id="{8B133FBF-E99D-7546-A218-A39A3566A56C}" type="slidenum">
              <a:rPr lang="en-US" smtClean="0">
                <a:ea typeface="Arial" panose="020B0604020202020204" pitchFamily="34" charset="-128"/>
              </a:rPr>
              <a:t>‹#›</a:t>
            </a:fld>
            <a:endParaRPr lang="en-US">
              <a:ea typeface="Arial" panose="020B0604020202020204" pitchFamily="34" charset="-128"/>
            </a:endParaRPr>
          </a:p>
        </p:txBody>
      </p:sp>
    </p:spTree>
    <p:extLst>
      <p:ext uri="{BB962C8B-B14F-4D97-AF65-F5344CB8AC3E}">
        <p14:creationId xmlns:p14="http://schemas.microsoft.com/office/powerpoint/2010/main" val="15065768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230874" cy="489668"/>
          </a:xfrm>
          <a:prstGeom prst="rect">
            <a:avLst/>
          </a:prstGeom>
        </p:spPr>
        <p:txBody>
          <a:bodyPr vert="horz" lIns="98089" tIns="49045" rIns="98089" bIns="49045" rtlCol="0"/>
          <a:lstStyle>
            <a:lvl1pPr algn="l">
              <a:defRPr sz="1200">
                <a:ea typeface="Arial" panose="020B0604020202020204" pitchFamily="34" charset="-128"/>
              </a:defRPr>
            </a:lvl1pPr>
          </a:lstStyle>
          <a:p>
            <a:endParaRPr lang="en-US"/>
          </a:p>
        </p:txBody>
      </p:sp>
      <p:sp>
        <p:nvSpPr>
          <p:cNvPr id="3" name="Date Placeholder 2"/>
          <p:cNvSpPr>
            <a:spLocks noGrp="1"/>
          </p:cNvSpPr>
          <p:nvPr>
            <p:ph type="dt" idx="1"/>
          </p:nvPr>
        </p:nvSpPr>
        <p:spPr>
          <a:xfrm>
            <a:off x="4223268" y="1"/>
            <a:ext cx="3230874" cy="489668"/>
          </a:xfrm>
          <a:prstGeom prst="rect">
            <a:avLst/>
          </a:prstGeom>
        </p:spPr>
        <p:txBody>
          <a:bodyPr vert="horz" lIns="98089" tIns="49045" rIns="98089" bIns="49045" rtlCol="0"/>
          <a:lstStyle>
            <a:lvl1pPr algn="r">
              <a:defRPr sz="1200">
                <a:ea typeface="Arial" panose="020B0604020202020204" pitchFamily="34" charset="-128"/>
              </a:defRPr>
            </a:lvl1pPr>
          </a:lstStyle>
          <a:p>
            <a:fld id="{3159D3C1-1FA6-C644-9C44-F2560C3E559F}" type="datetimeFigureOut">
              <a:rPr lang="en-US" smtClean="0"/>
              <a:pPr/>
              <a:t>10/6/2021</a:t>
            </a:fld>
            <a:endParaRPr lang="en-US"/>
          </a:p>
        </p:txBody>
      </p:sp>
      <p:sp>
        <p:nvSpPr>
          <p:cNvPr id="4" name="Slide Image Placeholder 3"/>
          <p:cNvSpPr>
            <a:spLocks noGrp="1" noRot="1" noChangeAspect="1"/>
          </p:cNvSpPr>
          <p:nvPr>
            <p:ph type="sldImg" idx="2"/>
          </p:nvPr>
        </p:nvSpPr>
        <p:spPr>
          <a:xfrm>
            <a:off x="461963" y="735013"/>
            <a:ext cx="6529387" cy="3673475"/>
          </a:xfrm>
          <a:prstGeom prst="rect">
            <a:avLst/>
          </a:prstGeom>
          <a:noFill/>
          <a:ln w="12700">
            <a:solidFill>
              <a:prstClr val="black"/>
            </a:solidFill>
          </a:ln>
        </p:spPr>
        <p:txBody>
          <a:bodyPr vert="horz" lIns="98089" tIns="49045" rIns="98089" bIns="49045" rtlCol="0" anchor="ctr"/>
          <a:lstStyle/>
          <a:p>
            <a:endParaRPr lang="en-US"/>
          </a:p>
        </p:txBody>
      </p:sp>
      <p:sp>
        <p:nvSpPr>
          <p:cNvPr id="5" name="Notes Placeholder 4"/>
          <p:cNvSpPr>
            <a:spLocks noGrp="1"/>
          </p:cNvSpPr>
          <p:nvPr>
            <p:ph type="body" sz="quarter" idx="3"/>
          </p:nvPr>
        </p:nvSpPr>
        <p:spPr>
          <a:xfrm>
            <a:off x="745587" y="4651847"/>
            <a:ext cx="5964692" cy="4407010"/>
          </a:xfrm>
          <a:prstGeom prst="rect">
            <a:avLst/>
          </a:prstGeom>
        </p:spPr>
        <p:txBody>
          <a:bodyPr vert="horz" lIns="98089" tIns="49045" rIns="98089" bIns="490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301990"/>
            <a:ext cx="3230874" cy="489668"/>
          </a:xfrm>
          <a:prstGeom prst="rect">
            <a:avLst/>
          </a:prstGeom>
        </p:spPr>
        <p:txBody>
          <a:bodyPr vert="horz" lIns="98089" tIns="49045" rIns="98089" bIns="49045" rtlCol="0" anchor="b"/>
          <a:lstStyle>
            <a:lvl1pPr algn="l">
              <a:defRPr sz="1200">
                <a:ea typeface="Arial" panose="020B0604020202020204" pitchFamily="34" charset="-128"/>
              </a:defRPr>
            </a:lvl1pPr>
          </a:lstStyle>
          <a:p>
            <a:endParaRPr lang="en-US"/>
          </a:p>
        </p:txBody>
      </p:sp>
      <p:sp>
        <p:nvSpPr>
          <p:cNvPr id="7" name="Slide Number Placeholder 6"/>
          <p:cNvSpPr>
            <a:spLocks noGrp="1"/>
          </p:cNvSpPr>
          <p:nvPr>
            <p:ph type="sldNum" sz="quarter" idx="5"/>
          </p:nvPr>
        </p:nvSpPr>
        <p:spPr>
          <a:xfrm>
            <a:off x="4223268" y="9301990"/>
            <a:ext cx="3230874" cy="489668"/>
          </a:xfrm>
          <a:prstGeom prst="rect">
            <a:avLst/>
          </a:prstGeom>
        </p:spPr>
        <p:txBody>
          <a:bodyPr vert="horz" lIns="98089" tIns="49045" rIns="98089" bIns="49045" rtlCol="0" anchor="b"/>
          <a:lstStyle>
            <a:lvl1pPr algn="r">
              <a:defRPr sz="1200">
                <a:ea typeface="Arial" panose="020B0604020202020204" pitchFamily="34" charset="-128"/>
              </a:defRPr>
            </a:lvl1pPr>
          </a:lstStyle>
          <a:p>
            <a:fld id="{FC4E17C1-5CAE-2349-8BD6-29C1512F727F}" type="slidenum">
              <a:rPr lang="en-US" smtClean="0"/>
              <a:pPr/>
              <a:t>‹#›</a:t>
            </a:fld>
            <a:endParaRPr lang="en-US"/>
          </a:p>
        </p:txBody>
      </p:sp>
    </p:spTree>
    <p:extLst>
      <p:ext uri="{BB962C8B-B14F-4D97-AF65-F5344CB8AC3E}">
        <p14:creationId xmlns:p14="http://schemas.microsoft.com/office/powerpoint/2010/main" val="2129999749"/>
      </p:ext>
    </p:extLst>
  </p:cSld>
  <p:clrMap bg1="lt1" tx1="dk1" bg2="lt2" tx2="dk2" accent1="accent1" accent2="accent2" accent3="accent3" accent4="accent4" accent5="accent5" accent6="accent6" hlink="hlink" folHlink="folHlink"/>
  <p:hf hdr="0" ftr="0" dt="0"/>
  <p:notesStyle>
    <a:lvl1pPr marL="0" algn="l" defTabSz="439588" rtl="0" eaLnBrk="1" latinLnBrk="0" hangingPunct="1">
      <a:defRPr sz="1100" kern="1200">
        <a:solidFill>
          <a:schemeClr val="tx1"/>
        </a:solidFill>
        <a:latin typeface="Arial" panose="020B0604020202020204" pitchFamily="34" charset="0"/>
        <a:ea typeface="+mn-ea"/>
        <a:cs typeface="+mn-cs"/>
      </a:defRPr>
    </a:lvl1pPr>
    <a:lvl2pPr marL="439588" algn="l" defTabSz="439588" rtl="0" eaLnBrk="1" latinLnBrk="0" hangingPunct="1">
      <a:defRPr sz="1100" kern="1200">
        <a:solidFill>
          <a:schemeClr val="tx1"/>
        </a:solidFill>
        <a:latin typeface="Arial" panose="020B0604020202020204" pitchFamily="34" charset="0"/>
        <a:ea typeface="+mn-ea"/>
        <a:cs typeface="+mn-cs"/>
      </a:defRPr>
    </a:lvl2pPr>
    <a:lvl3pPr marL="879176" algn="l" defTabSz="439588" rtl="0" eaLnBrk="1" latinLnBrk="0" hangingPunct="1">
      <a:defRPr sz="1100" kern="1200">
        <a:solidFill>
          <a:schemeClr val="tx1"/>
        </a:solidFill>
        <a:latin typeface="Arial" panose="020B0604020202020204" pitchFamily="34" charset="0"/>
        <a:ea typeface="+mn-ea"/>
        <a:cs typeface="+mn-cs"/>
      </a:defRPr>
    </a:lvl3pPr>
    <a:lvl4pPr marL="1318764" algn="l" defTabSz="439588" rtl="0" eaLnBrk="1" latinLnBrk="0" hangingPunct="1">
      <a:defRPr sz="1100" kern="1200">
        <a:solidFill>
          <a:schemeClr val="tx1"/>
        </a:solidFill>
        <a:latin typeface="Arial" panose="020B0604020202020204" pitchFamily="34" charset="0"/>
        <a:ea typeface="+mn-ea"/>
        <a:cs typeface="+mn-cs"/>
      </a:defRPr>
    </a:lvl4pPr>
    <a:lvl5pPr marL="1758351" algn="l" defTabSz="439588" rtl="0" eaLnBrk="1" latinLnBrk="0" hangingPunct="1">
      <a:defRPr sz="1100" kern="1200">
        <a:solidFill>
          <a:schemeClr val="tx1"/>
        </a:solidFill>
        <a:latin typeface="Arial" panose="020B0604020202020204" pitchFamily="34" charset="0"/>
        <a:ea typeface="+mn-ea"/>
        <a:cs typeface="+mn-cs"/>
      </a:defRPr>
    </a:lvl5pPr>
    <a:lvl6pPr marL="2197939" algn="l" defTabSz="439588" rtl="0" eaLnBrk="1" latinLnBrk="0" hangingPunct="1">
      <a:defRPr sz="1100" kern="1200">
        <a:solidFill>
          <a:schemeClr val="tx1"/>
        </a:solidFill>
        <a:latin typeface="+mn-lt"/>
        <a:ea typeface="+mn-ea"/>
        <a:cs typeface="+mn-cs"/>
      </a:defRPr>
    </a:lvl6pPr>
    <a:lvl7pPr marL="2637527" algn="l" defTabSz="439588" rtl="0" eaLnBrk="1" latinLnBrk="0" hangingPunct="1">
      <a:defRPr sz="1100" kern="1200">
        <a:solidFill>
          <a:schemeClr val="tx1"/>
        </a:solidFill>
        <a:latin typeface="+mn-lt"/>
        <a:ea typeface="+mn-ea"/>
        <a:cs typeface="+mn-cs"/>
      </a:defRPr>
    </a:lvl7pPr>
    <a:lvl8pPr marL="3077115" algn="l" defTabSz="439588" rtl="0" eaLnBrk="1" latinLnBrk="0" hangingPunct="1">
      <a:defRPr sz="1100" kern="1200">
        <a:solidFill>
          <a:schemeClr val="tx1"/>
        </a:solidFill>
        <a:latin typeface="+mn-lt"/>
        <a:ea typeface="+mn-ea"/>
        <a:cs typeface="+mn-cs"/>
      </a:defRPr>
    </a:lvl8pPr>
    <a:lvl9pPr marL="3516703" algn="l" defTabSz="43958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57699">
              <a:defRPr/>
            </a:pPr>
            <a:fld id="{FC4E17C1-5CAE-2349-8BD6-29C1512F727F}" type="slidenum">
              <a:rPr lang="en-US">
                <a:solidFill>
                  <a:prstClr val="black"/>
                </a:solidFill>
              </a:rPr>
              <a:pPr defTabSz="457699">
                <a:defRPr/>
              </a:pPr>
              <a:t>1</a:t>
            </a:fld>
            <a:endParaRPr lang="en-US">
              <a:solidFill>
                <a:prstClr val="black"/>
              </a:solidFill>
            </a:endParaRPr>
          </a:p>
        </p:txBody>
      </p:sp>
    </p:spTree>
    <p:extLst>
      <p:ext uri="{BB962C8B-B14F-4D97-AF65-F5344CB8AC3E}">
        <p14:creationId xmlns:p14="http://schemas.microsoft.com/office/powerpoint/2010/main" val="2674037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39588" rtl="0" eaLnBrk="1" fontAlgn="auto" latinLnBrk="0" hangingPunct="1">
              <a:lnSpc>
                <a:spcPct val="100000"/>
              </a:lnSpc>
              <a:spcBef>
                <a:spcPts val="0"/>
              </a:spcBef>
              <a:spcAft>
                <a:spcPts val="0"/>
              </a:spcAft>
              <a:buClrTx/>
              <a:buSzTx/>
              <a:buFontTx/>
              <a:buNone/>
              <a:tabLst/>
              <a:defRPr/>
            </a:pPr>
            <a:r>
              <a:rPr lang="en-US" sz="1100"/>
              <a:t>Now that you’ve learned a lot about diabetes and JDRF, let’s talk about how YOU can help people with T1D. This is your chance to make a difference. </a:t>
            </a:r>
            <a:br>
              <a:rPr lang="en-US" sz="1100"/>
            </a:br>
            <a:br>
              <a:rPr lang="en-US" sz="1100"/>
            </a:br>
            <a:r>
              <a:rPr lang="en-US" sz="1100"/>
              <a:t>It’s all about kids helping kids!</a:t>
            </a:r>
            <a:endParaRPr lang="en-US" altLang="en-US" sz="1100">
              <a:ea typeface="ＭＳ Ｐゴシック" pitchFamily="34" charset="-128"/>
            </a:endParaRPr>
          </a:p>
          <a:p>
            <a:endParaRPr lang="en-US"/>
          </a:p>
        </p:txBody>
      </p:sp>
      <p:sp>
        <p:nvSpPr>
          <p:cNvPr id="4" name="Slide Number Placeholder 3"/>
          <p:cNvSpPr>
            <a:spLocks noGrp="1"/>
          </p:cNvSpPr>
          <p:nvPr>
            <p:ph type="sldNum" sz="quarter" idx="5"/>
          </p:nvPr>
        </p:nvSpPr>
        <p:spPr/>
        <p:txBody>
          <a:bodyPr/>
          <a:lstStyle/>
          <a:p>
            <a:fld id="{FC4E17C1-5CAE-2349-8BD6-29C1512F727F}" type="slidenum">
              <a:rPr lang="en-US" smtClean="0"/>
              <a:pPr/>
              <a:t>11</a:t>
            </a:fld>
            <a:endParaRPr lang="en-US"/>
          </a:p>
        </p:txBody>
      </p:sp>
    </p:spTree>
    <p:extLst>
      <p:ext uri="{BB962C8B-B14F-4D97-AF65-F5344CB8AC3E}">
        <p14:creationId xmlns:p14="http://schemas.microsoft.com/office/powerpoint/2010/main" val="875670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4E17C1-5CAE-2349-8BD6-29C1512F727F}" type="slidenum">
              <a:rPr lang="en-US" smtClean="0"/>
              <a:pPr/>
              <a:t>12</a:t>
            </a:fld>
            <a:endParaRPr lang="en-US"/>
          </a:p>
        </p:txBody>
      </p:sp>
    </p:spTree>
    <p:extLst>
      <p:ext uri="{BB962C8B-B14F-4D97-AF65-F5344CB8AC3E}">
        <p14:creationId xmlns:p14="http://schemas.microsoft.com/office/powerpoint/2010/main" val="2566221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6571" y="418518912"/>
            <a:ext cx="3488731" cy="453766227"/>
          </a:xfrm>
        </p:spPr>
        <p:txBody>
          <a:bodyPr/>
          <a:lstStyle/>
          <a:p>
            <a:pPr marL="0" marR="0" lvl="0" indent="0" algn="l" defTabSz="439588" rtl="0" eaLnBrk="1" fontAlgn="auto" latinLnBrk="0" hangingPunct="1">
              <a:lnSpc>
                <a:spcPct val="100000"/>
              </a:lnSpc>
              <a:spcBef>
                <a:spcPts val="0"/>
              </a:spcBef>
              <a:spcAft>
                <a:spcPts val="0"/>
              </a:spcAft>
              <a:buClrTx/>
              <a:buSzTx/>
              <a:buFontTx/>
              <a:buNone/>
              <a:tabLst/>
              <a:defRPr/>
            </a:pPr>
            <a:r>
              <a:rPr lang="en-US" b="0">
                <a:solidFill>
                  <a:srgbClr val="FF0000"/>
                </a:solidFill>
                <a:cs typeface="Calibri"/>
              </a:rPr>
              <a:t>So how can you help? </a:t>
            </a:r>
            <a:br>
              <a:rPr lang="en-US" b="1">
                <a:solidFill>
                  <a:srgbClr val="FF0000"/>
                </a:solidFill>
                <a:cs typeface="Calibri"/>
              </a:rPr>
            </a:br>
            <a:br>
              <a:rPr lang="en-US" b="1">
                <a:solidFill>
                  <a:srgbClr val="FF0000"/>
                </a:solidFill>
                <a:cs typeface="Calibri"/>
              </a:rPr>
            </a:br>
            <a:r>
              <a:rPr lang="en-US" b="1">
                <a:solidFill>
                  <a:srgbClr val="FF0000"/>
                </a:solidFill>
                <a:cs typeface="Calibri"/>
              </a:rPr>
              <a:t>INSERT SCHOOL FUNDRAISER INFORMATION HERE. </a:t>
            </a:r>
          </a:p>
        </p:txBody>
      </p:sp>
      <p:sp>
        <p:nvSpPr>
          <p:cNvPr id="4" name="Slide Number Placeholder 3"/>
          <p:cNvSpPr>
            <a:spLocks noGrp="1"/>
          </p:cNvSpPr>
          <p:nvPr>
            <p:ph type="sldNum" sz="quarter" idx="10"/>
          </p:nvPr>
        </p:nvSpPr>
        <p:spPr/>
        <p:txBody>
          <a:bodyPr/>
          <a:lstStyle/>
          <a:p>
            <a:pPr defTabSz="457699">
              <a:defRPr/>
            </a:pPr>
            <a:fld id="{FC4E17C1-5CAE-2349-8BD6-29C1512F727F}" type="slidenum">
              <a:rPr lang="en-US" sz="10300">
                <a:solidFill>
                  <a:prstClr val="black"/>
                </a:solidFill>
              </a:rPr>
              <a:pPr defTabSz="457699">
                <a:defRPr/>
              </a:pPr>
              <a:t>13</a:t>
            </a:fld>
            <a:endParaRPr lang="en-US" sz="10300">
              <a:solidFill>
                <a:prstClr val="black"/>
              </a:solidFill>
            </a:endParaRPr>
          </a:p>
        </p:txBody>
      </p:sp>
    </p:spTree>
    <p:extLst>
      <p:ext uri="{BB962C8B-B14F-4D97-AF65-F5344CB8AC3E}">
        <p14:creationId xmlns:p14="http://schemas.microsoft.com/office/powerpoint/2010/main" val="944647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39588" rtl="0" eaLnBrk="1" fontAlgn="auto" latinLnBrk="0" hangingPunct="1">
              <a:lnSpc>
                <a:spcPct val="100000"/>
              </a:lnSpc>
              <a:spcBef>
                <a:spcPts val="0"/>
              </a:spcBef>
              <a:spcAft>
                <a:spcPts val="0"/>
              </a:spcAft>
              <a:buClrTx/>
              <a:buSzTx/>
              <a:buFontTx/>
              <a:buNone/>
              <a:tabLst/>
              <a:defRPr/>
            </a:pPr>
            <a:r>
              <a:rPr lang="en-US" altLang="en-US" b="0">
                <a:ea typeface="ＭＳ Ｐゴシック" panose="020B0600070205080204" pitchFamily="34" charset="-128"/>
              </a:rPr>
              <a:t>Thank you for listening today and for all that you are going to do to help in moving diabetes research forward and make this event a huge success! </a:t>
            </a:r>
          </a:p>
          <a:p>
            <a:endParaRPr lang="en-US"/>
          </a:p>
        </p:txBody>
      </p:sp>
      <p:sp>
        <p:nvSpPr>
          <p:cNvPr id="4" name="Slide Number Placeholder 3"/>
          <p:cNvSpPr>
            <a:spLocks noGrp="1"/>
          </p:cNvSpPr>
          <p:nvPr>
            <p:ph type="sldNum" sz="quarter" idx="10"/>
          </p:nvPr>
        </p:nvSpPr>
        <p:spPr/>
        <p:txBody>
          <a:bodyPr/>
          <a:lstStyle/>
          <a:p>
            <a:fld id="{FC4E17C1-5CAE-2349-8BD6-29C1512F727F}" type="slidenum">
              <a:rPr lang="en-US" smtClean="0"/>
              <a:pPr/>
              <a:t>14</a:t>
            </a:fld>
            <a:endParaRPr lang="en-US"/>
          </a:p>
        </p:txBody>
      </p:sp>
    </p:spTree>
    <p:extLst>
      <p:ext uri="{BB962C8B-B14F-4D97-AF65-F5344CB8AC3E}">
        <p14:creationId xmlns:p14="http://schemas.microsoft.com/office/powerpoint/2010/main" val="3595460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Arial"/>
              <a:cs typeface="Arial"/>
            </a:endParaRPr>
          </a:p>
        </p:txBody>
      </p:sp>
      <p:sp>
        <p:nvSpPr>
          <p:cNvPr id="4" name="Slide Number Placeholder 3"/>
          <p:cNvSpPr>
            <a:spLocks noGrp="1"/>
          </p:cNvSpPr>
          <p:nvPr>
            <p:ph type="sldNum" sz="quarter" idx="10"/>
          </p:nvPr>
        </p:nvSpPr>
        <p:spPr/>
        <p:txBody>
          <a:bodyPr/>
          <a:lstStyle/>
          <a:p>
            <a:fld id="{FC4E17C1-5CAE-2349-8BD6-29C1512F727F}" type="slidenum">
              <a:rPr lang="en-US" smtClean="0"/>
              <a:pPr/>
              <a:t>15</a:t>
            </a:fld>
            <a:endParaRPr lang="en-US"/>
          </a:p>
        </p:txBody>
      </p:sp>
    </p:spTree>
    <p:extLst>
      <p:ext uri="{BB962C8B-B14F-4D97-AF65-F5344CB8AC3E}">
        <p14:creationId xmlns:p14="http://schemas.microsoft.com/office/powerpoint/2010/main" val="294798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15000"/>
              </a:lnSpc>
              <a:spcBef>
                <a:spcPts val="0"/>
              </a:spcBef>
              <a:spcAft>
                <a:spcPts val="1021"/>
              </a:spcAft>
              <a:buFont typeface="Symbol"/>
              <a:buChar char=""/>
              <a:defRPr/>
            </a:pPr>
            <a:r>
              <a:rPr lang="en-US" sz="1100">
                <a:ea typeface="Calibri"/>
                <a:cs typeface="Times New Roman"/>
              </a:rPr>
              <a:t>Welcome students and staff to the JDRF Illinois: Powered by Kids kickoff! </a:t>
            </a:r>
          </a:p>
          <a:p>
            <a:pPr marL="349964" indent="-349964">
              <a:lnSpc>
                <a:spcPct val="115000"/>
              </a:lnSpc>
              <a:spcBef>
                <a:spcPts val="0"/>
              </a:spcBef>
              <a:spcAft>
                <a:spcPts val="1021"/>
              </a:spcAft>
              <a:buFont typeface="Symbol"/>
              <a:buChar char=""/>
              <a:defRPr/>
            </a:pPr>
            <a:r>
              <a:rPr lang="en-US" sz="1100">
                <a:ea typeface="Calibri"/>
                <a:cs typeface="Times New Roman"/>
              </a:rPr>
              <a:t>Today, you are going to learn a little bit about type 1 diabetes or we like to call it T1D, an important organization called JDRF–AND we’ll talk about how all of you can help make a difference for the 1. 6 million people living with T1D today, over 200,000 youth! But all those youth turn into adults eventually. </a:t>
            </a:r>
          </a:p>
          <a:p>
            <a:pPr marL="349964" indent="-349964">
              <a:lnSpc>
                <a:spcPct val="115000"/>
              </a:lnSpc>
              <a:spcBef>
                <a:spcPts val="0"/>
              </a:spcBef>
              <a:spcAft>
                <a:spcPts val="1021"/>
              </a:spcAft>
              <a:buFont typeface="Symbol"/>
              <a:buChar char=""/>
              <a:defRPr/>
            </a:pPr>
            <a:r>
              <a:rPr lang="en-US">
                <a:ea typeface="Calibri"/>
                <a:cs typeface="Times New Roman"/>
              </a:rPr>
              <a:t>First, we’re going to watch a video made by kids right here in Illinois, who want to tell you what it’s like to have T1D and why it is important to help JDRF. </a:t>
            </a:r>
          </a:p>
          <a:p>
            <a:endParaRPr lang="en-US"/>
          </a:p>
        </p:txBody>
      </p:sp>
      <p:sp>
        <p:nvSpPr>
          <p:cNvPr id="4" name="Slide Number Placeholder 3"/>
          <p:cNvSpPr>
            <a:spLocks noGrp="1"/>
          </p:cNvSpPr>
          <p:nvPr>
            <p:ph type="sldNum" sz="quarter" idx="10"/>
          </p:nvPr>
        </p:nvSpPr>
        <p:spPr/>
        <p:txBody>
          <a:bodyPr/>
          <a:lstStyle/>
          <a:p>
            <a:fld id="{FC4E17C1-5CAE-2349-8BD6-29C1512F727F}" type="slidenum">
              <a:rPr lang="en-US" smtClean="0"/>
              <a:pPr/>
              <a:t>2</a:t>
            </a:fld>
            <a:endParaRPr lang="en-US"/>
          </a:p>
        </p:txBody>
      </p:sp>
    </p:spTree>
    <p:extLst>
      <p:ext uri="{BB962C8B-B14F-4D97-AF65-F5344CB8AC3E}">
        <p14:creationId xmlns:p14="http://schemas.microsoft.com/office/powerpoint/2010/main" val="217833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PLAY VIDEO</a:t>
            </a:r>
            <a:br>
              <a:rPr lang="en-US" b="1"/>
            </a:br>
            <a:br>
              <a:rPr lang="en-US" b="1"/>
            </a:br>
            <a:r>
              <a:rPr lang="en-US" b="1"/>
              <a:t>This video was made at Naperville Central High School. </a:t>
            </a:r>
            <a:br>
              <a:rPr lang="en-US" b="1"/>
            </a:br>
            <a:r>
              <a:rPr lang="en-US" b="1"/>
              <a:t>These actors are JDRF Illinois Youth Ambassadors. They are actually living with T1D. </a:t>
            </a:r>
          </a:p>
        </p:txBody>
      </p:sp>
      <p:sp>
        <p:nvSpPr>
          <p:cNvPr id="4" name="Slide Number Placeholder 3"/>
          <p:cNvSpPr>
            <a:spLocks noGrp="1"/>
          </p:cNvSpPr>
          <p:nvPr>
            <p:ph type="sldNum" sz="quarter" idx="10"/>
          </p:nvPr>
        </p:nvSpPr>
        <p:spPr/>
        <p:txBody>
          <a:bodyPr/>
          <a:lstStyle/>
          <a:p>
            <a:pPr defTabSz="441802" fontAlgn="auto">
              <a:spcBef>
                <a:spcPts val="0"/>
              </a:spcBef>
              <a:spcAft>
                <a:spcPts val="0"/>
              </a:spcAft>
              <a:defRPr/>
            </a:pPr>
            <a:fld id="{0F8F56F4-BE28-46D3-9760-25634DCEA6CD}" type="slidenum">
              <a:rPr lang="en-US">
                <a:solidFill>
                  <a:prstClr val="black"/>
                </a:solidFill>
                <a:latin typeface="Calibri" panose="020F0502020204030204"/>
                <a:ea typeface="+mn-ea"/>
              </a:rPr>
              <a:pPr defTabSz="441802" fontAlgn="auto">
                <a:spcBef>
                  <a:spcPts val="0"/>
                </a:spcBef>
                <a:spcAft>
                  <a:spcPts val="0"/>
                </a:spcAft>
                <a:defRPr/>
              </a:pPr>
              <a:t>3</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1222955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6571" y="418518912"/>
            <a:ext cx="3488731" cy="453766227"/>
          </a:xfrm>
        </p:spPr>
        <p:txBody>
          <a:bodyPr/>
          <a:lstStyle/>
          <a:p>
            <a:pPr defTabSz="457699">
              <a:defRPr/>
            </a:pPr>
            <a:endParaRPr lang="en-US"/>
          </a:p>
          <a:p>
            <a:pPr>
              <a:defRPr/>
            </a:pPr>
            <a:r>
              <a:rPr lang="en-US" sz="1100"/>
              <a:t>Let’s talk about what we learned:</a:t>
            </a:r>
          </a:p>
          <a:p>
            <a:pPr>
              <a:defRPr/>
            </a:pPr>
            <a:endParaRPr lang="en-US" sz="1100"/>
          </a:p>
          <a:p>
            <a:pPr marL="171450" indent="-171450">
              <a:buFont typeface="Arial" panose="020B0604020202020204" pitchFamily="34" charset="0"/>
              <a:buChar char="•"/>
              <a:defRPr/>
            </a:pPr>
            <a:r>
              <a:rPr lang="en-US" sz="1100">
                <a:cs typeface="ＭＳ Ｐゴシック"/>
              </a:rPr>
              <a:t>We learned about the pancreas and a hormone called insulin. Insulin turns our food into energy. People with T1D have to get their insulin from shots or from a pump, each and every day until there is a cure.</a:t>
            </a:r>
          </a:p>
          <a:p>
            <a:pPr>
              <a:buFont typeface="Arial" panose="020B0604020202020204" pitchFamily="34" charset="0"/>
              <a:buNone/>
              <a:defRPr/>
            </a:pPr>
            <a:endParaRPr lang="en-US" sz="1100">
              <a:cs typeface="ＭＳ Ｐゴシック"/>
            </a:endParaRPr>
          </a:p>
          <a:p>
            <a:pPr marL="171450" indent="-171450">
              <a:buFont typeface="Arial" panose="020B0604020202020204" pitchFamily="34" charset="0"/>
              <a:buChar char="•"/>
              <a:defRPr/>
            </a:pPr>
            <a:r>
              <a:rPr lang="en-US" sz="1100">
                <a:cs typeface="ＭＳ Ｐゴシック"/>
              </a:rPr>
              <a:t>People with T1D also have to check their blood sugar by poking their finger many times EVERY day to make sure it isn’t too high or too low. High or low blood sugars can be dangerous and usually, people with T1D don’t feel very well when their blood sugar is high or low.</a:t>
            </a:r>
          </a:p>
          <a:p>
            <a:pPr>
              <a:buFont typeface="Arial" panose="020B0604020202020204" pitchFamily="34" charset="0"/>
              <a:buNone/>
              <a:defRPr/>
            </a:pPr>
            <a:endParaRPr lang="en-US" sz="1100">
              <a:cs typeface="ＭＳ Ｐゴシック"/>
            </a:endParaRPr>
          </a:p>
          <a:p>
            <a:pPr marL="171450" indent="-171450">
              <a:buFont typeface="Arial" panose="020B0604020202020204" pitchFamily="34" charset="0"/>
              <a:buChar char="•"/>
              <a:defRPr/>
            </a:pPr>
            <a:r>
              <a:rPr lang="en-US" sz="1100">
                <a:cs typeface="ＭＳ Ｐゴシック"/>
              </a:rPr>
              <a:t>We learned that people with T1D can do anything other people can do but it takes a lot of hard work to stay healthy. They often need to try to stick to a special routine all day. They always have to have all of their supplies with them including extra supplies and low snacks. </a:t>
            </a:r>
          </a:p>
          <a:p>
            <a:pPr>
              <a:buFont typeface="Arial" panose="020B0604020202020204" pitchFamily="34" charset="0"/>
              <a:buNone/>
              <a:defRPr/>
            </a:pPr>
            <a:endParaRPr lang="en-US" sz="1100">
              <a:cs typeface="ＭＳ Ｐゴシック"/>
            </a:endParaRPr>
          </a:p>
          <a:p>
            <a:pPr marL="171450" indent="-171450">
              <a:buFont typeface="Arial" panose="020B0604020202020204" pitchFamily="34" charset="0"/>
              <a:buChar char="•"/>
              <a:defRPr/>
            </a:pPr>
            <a:r>
              <a:rPr lang="en-US" sz="1100">
                <a:cs typeface="ＭＳ Ｐゴシック"/>
              </a:rPr>
              <a:t>We also learned that is not someone’s fault if they have T1D and that it is NOT contagious. You never have to worry about “catching” diabetes from someone else like you can catch a cold. </a:t>
            </a:r>
          </a:p>
          <a:p>
            <a:pPr>
              <a:buFont typeface="Arial" panose="020B0604020202020204" pitchFamily="34" charset="0"/>
              <a:buNone/>
              <a:defRPr/>
            </a:pPr>
            <a:endParaRPr lang="en-US" sz="1100">
              <a:cs typeface="ＭＳ Ｐゴシック"/>
            </a:endParaRPr>
          </a:p>
          <a:p>
            <a:pPr marL="171450" indent="-171450">
              <a:buFont typeface="Arial" panose="020B0604020202020204" pitchFamily="34" charset="0"/>
              <a:buChar char="•"/>
              <a:defRPr/>
            </a:pPr>
            <a:r>
              <a:rPr lang="en-US" sz="1100">
                <a:cs typeface="ＭＳ Ｐゴシック"/>
              </a:rPr>
              <a:t>It’s important to be a friend to people with diabetes and treat them just like you would treat anyone else.</a:t>
            </a:r>
          </a:p>
          <a:p>
            <a:endParaRPr lang="en-US" b="0">
              <a:cs typeface="Calibri"/>
            </a:endParaRPr>
          </a:p>
        </p:txBody>
      </p:sp>
      <p:sp>
        <p:nvSpPr>
          <p:cNvPr id="4" name="Slide Number Placeholder 3"/>
          <p:cNvSpPr>
            <a:spLocks noGrp="1"/>
          </p:cNvSpPr>
          <p:nvPr>
            <p:ph type="sldNum" sz="quarter" idx="10"/>
          </p:nvPr>
        </p:nvSpPr>
        <p:spPr/>
        <p:txBody>
          <a:bodyPr/>
          <a:lstStyle/>
          <a:p>
            <a:pPr defTabSz="457699">
              <a:defRPr/>
            </a:pPr>
            <a:fld id="{FC4E17C1-5CAE-2349-8BD6-29C1512F727F}" type="slidenum">
              <a:rPr lang="en-US" sz="10300">
                <a:solidFill>
                  <a:prstClr val="black"/>
                </a:solidFill>
              </a:rPr>
              <a:pPr defTabSz="457699">
                <a:defRPr/>
              </a:pPr>
              <a:t>4</a:t>
            </a:fld>
            <a:endParaRPr lang="en-US" sz="10300">
              <a:solidFill>
                <a:prstClr val="black"/>
              </a:solidFill>
            </a:endParaRPr>
          </a:p>
        </p:txBody>
      </p:sp>
    </p:spTree>
    <p:extLst>
      <p:ext uri="{BB962C8B-B14F-4D97-AF65-F5344CB8AC3E}">
        <p14:creationId xmlns:p14="http://schemas.microsoft.com/office/powerpoint/2010/main" val="4061841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Arial"/>
              <a:cs typeface="Arial"/>
            </a:endParaRPr>
          </a:p>
        </p:txBody>
      </p:sp>
      <p:sp>
        <p:nvSpPr>
          <p:cNvPr id="4" name="Slide Number Placeholder 3"/>
          <p:cNvSpPr>
            <a:spLocks noGrp="1"/>
          </p:cNvSpPr>
          <p:nvPr>
            <p:ph type="sldNum" sz="quarter" idx="10"/>
          </p:nvPr>
        </p:nvSpPr>
        <p:spPr/>
        <p:txBody>
          <a:bodyPr/>
          <a:lstStyle/>
          <a:p>
            <a:pPr defTabSz="457699">
              <a:defRPr/>
            </a:pPr>
            <a:fld id="{FC4E17C1-5CAE-2349-8BD6-29C1512F727F}" type="slidenum">
              <a:rPr lang="en-US">
                <a:solidFill>
                  <a:prstClr val="black"/>
                </a:solidFill>
              </a:rPr>
              <a:pPr defTabSz="457699">
                <a:defRPr/>
              </a:pPr>
              <a:t>5</a:t>
            </a:fld>
            <a:endParaRPr lang="en-US">
              <a:solidFill>
                <a:prstClr val="black"/>
              </a:solidFill>
            </a:endParaRPr>
          </a:p>
        </p:txBody>
      </p:sp>
    </p:spTree>
    <p:extLst>
      <p:ext uri="{BB962C8B-B14F-4D97-AF65-F5344CB8AC3E}">
        <p14:creationId xmlns:p14="http://schemas.microsoft.com/office/powerpoint/2010/main" val="246624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Differences between type 1 and type 2 diabetes:</a:t>
            </a:r>
            <a:endParaRPr lang="en-US"/>
          </a:p>
          <a:p>
            <a:pPr marL="171450" indent="-171450">
              <a:buFont typeface="Arial" panose="020B0604020202020204" pitchFamily="34" charset="0"/>
              <a:buChar char="•"/>
              <a:defRPr/>
            </a:pPr>
            <a:r>
              <a:rPr lang="en-US" sz="1100"/>
              <a:t>There are two kinds of diabetes–type 1 and type 2. There are many differences between them even though they both have ‘diabetes’ in the name. </a:t>
            </a:r>
          </a:p>
          <a:p>
            <a:pPr marL="171450" indent="-171450">
              <a:buFont typeface="Arial" panose="020B0604020202020204" pitchFamily="34" charset="0"/>
              <a:buChar char="•"/>
              <a:defRPr/>
            </a:pPr>
            <a:endParaRPr lang="en-US" sz="1100"/>
          </a:p>
          <a:p>
            <a:pPr marL="171450" indent="-171450">
              <a:buFont typeface="Arial" panose="020B0604020202020204" pitchFamily="34" charset="0"/>
              <a:buChar char="•"/>
              <a:defRPr/>
            </a:pPr>
            <a:r>
              <a:rPr lang="en-US" sz="1100"/>
              <a:t>Both types of diabetes are NOT contagious</a:t>
            </a:r>
          </a:p>
          <a:p>
            <a:pPr marL="171450" indent="-171450">
              <a:buFont typeface="Arial" panose="020B0604020202020204" pitchFamily="34" charset="0"/>
              <a:buChar char="•"/>
              <a:defRPr/>
            </a:pPr>
            <a:endParaRPr lang="en-US" sz="1100"/>
          </a:p>
          <a:p>
            <a:pPr marL="171450" indent="-171450">
              <a:buFont typeface="Arial" panose="020B0604020202020204" pitchFamily="34" charset="0"/>
              <a:buChar char="•"/>
              <a:defRPr/>
            </a:pPr>
            <a:r>
              <a:rPr lang="en-US" sz="1100"/>
              <a:t>Type 1 Diabetes: is an autoimmune disease. It occurs when the pancreas stops producing a hormone called insulin which helps to control the glucose in the blood stream. It is not preventable and there is no cure yet. It is a full time job for anyone that has been diagnosed with the disease. </a:t>
            </a:r>
            <a:br>
              <a:rPr lang="en-US" sz="1100"/>
            </a:br>
            <a:endParaRPr lang="en-US" sz="1100"/>
          </a:p>
          <a:p>
            <a:pPr marL="171450" indent="-171450">
              <a:buFont typeface="Arial" panose="020B0604020202020204" pitchFamily="34" charset="0"/>
              <a:buChar char="•"/>
              <a:defRPr/>
            </a:pPr>
            <a:r>
              <a:rPr lang="en-US" sz="1100"/>
              <a:t>Doctors have been able to figure out some of the reasons why people get type 2 diabetes, and they know that sometimes it can be prevented by making healthy choices and getting exercise.  </a:t>
            </a:r>
          </a:p>
          <a:p>
            <a:pPr marL="171450" indent="-171450">
              <a:buFont typeface="Arial" panose="020B0604020202020204" pitchFamily="34" charset="0"/>
              <a:buChar char="•"/>
              <a:defRPr/>
            </a:pPr>
            <a:endParaRPr lang="en-US" sz="1100"/>
          </a:p>
          <a:p>
            <a:pPr marL="171450" indent="-171450">
              <a:buFont typeface="Arial" panose="020B0604020202020204" pitchFamily="34" charset="0"/>
              <a:buChar char="•"/>
              <a:defRPr/>
            </a:pPr>
            <a:r>
              <a:rPr lang="en-US" sz="1100"/>
              <a:t>Doctors are still trying to figure out why some people get T1D though.  </a:t>
            </a:r>
          </a:p>
          <a:p>
            <a:pPr>
              <a:buFont typeface="Arial" panose="020B0604020202020204" pitchFamily="34" charset="0"/>
              <a:buNone/>
              <a:defRPr/>
            </a:pPr>
            <a:endParaRPr lang="en-US" sz="1100"/>
          </a:p>
          <a:p>
            <a:pPr marL="171450" indent="-171450">
              <a:buFont typeface="Arial" panose="020B0604020202020204" pitchFamily="34" charset="0"/>
              <a:buChar char="•"/>
              <a:defRPr/>
            </a:pPr>
            <a:r>
              <a:rPr lang="en-US" sz="1100"/>
              <a:t>Remember, it isn’t someone’s fault if they have T1D and you can’t get T1D from eating too much sugar.  </a:t>
            </a:r>
          </a:p>
          <a:p>
            <a:endParaRPr lang="en-US"/>
          </a:p>
        </p:txBody>
      </p:sp>
      <p:sp>
        <p:nvSpPr>
          <p:cNvPr id="4" name="Slide Number Placeholder 3"/>
          <p:cNvSpPr>
            <a:spLocks noGrp="1"/>
          </p:cNvSpPr>
          <p:nvPr>
            <p:ph type="sldNum" sz="quarter" idx="5"/>
          </p:nvPr>
        </p:nvSpPr>
        <p:spPr/>
        <p:txBody>
          <a:bodyPr/>
          <a:lstStyle/>
          <a:p>
            <a:fld id="{FC4E17C1-5CAE-2349-8BD6-29C1512F727F}" type="slidenum">
              <a:rPr lang="en-US" smtClean="0"/>
              <a:pPr/>
              <a:t>6</a:t>
            </a:fld>
            <a:endParaRPr lang="en-US"/>
          </a:p>
        </p:txBody>
      </p:sp>
    </p:spTree>
    <p:extLst>
      <p:ext uri="{BB962C8B-B14F-4D97-AF65-F5344CB8AC3E}">
        <p14:creationId xmlns:p14="http://schemas.microsoft.com/office/powerpoint/2010/main" val="260916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3AB32-59DF-41F1-9618-EDFBF5049629}" type="slidenum">
              <a:rPr lang="en-US" smtClean="0"/>
              <a:t>7</a:t>
            </a:fld>
            <a:endParaRPr lang="en-US"/>
          </a:p>
        </p:txBody>
      </p:sp>
    </p:spTree>
    <p:extLst>
      <p:ext uri="{BB962C8B-B14F-4D97-AF65-F5344CB8AC3E}">
        <p14:creationId xmlns:p14="http://schemas.microsoft.com/office/powerpoint/2010/main" val="3505115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defTabSz="952073" fontAlgn="auto">
              <a:spcBef>
                <a:spcPts val="0"/>
              </a:spcBef>
              <a:spcAft>
                <a:spcPts val="0"/>
              </a:spcAft>
              <a:defRPr/>
            </a:pPr>
            <a:fld id="{FC4E17C1-5CAE-2349-8BD6-29C1512F727F}" type="slidenum">
              <a:rPr lang="en-US">
                <a:solidFill>
                  <a:prstClr val="black"/>
                </a:solidFill>
                <a:latin typeface="Calibri" panose="020F0502020204030204"/>
                <a:ea typeface="+mn-ea"/>
              </a:rPr>
              <a:pPr defTabSz="952073" fontAlgn="auto">
                <a:spcBef>
                  <a:spcPts val="0"/>
                </a:spcBef>
                <a:spcAft>
                  <a:spcPts val="0"/>
                </a:spcAft>
                <a:defRPr/>
              </a:pPr>
              <a:t>9</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226087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6571" y="418518912"/>
            <a:ext cx="3488731" cy="453766227"/>
          </a:xfrm>
        </p:spPr>
        <p:txBody>
          <a:bodyPr/>
          <a:lstStyle/>
          <a:p>
            <a:pPr algn="l"/>
            <a:r>
              <a:rPr lang="en-US" altLang="en-US">
                <a:solidFill>
                  <a:schemeClr val="tx1"/>
                </a:solidFill>
              </a:rPr>
              <a:t>JDRF is the leading organization in the world fundraising for type 1 diabetes. </a:t>
            </a:r>
          </a:p>
          <a:p>
            <a:pPr algn="l"/>
            <a:endParaRPr lang="en-US" altLang="en-US">
              <a:solidFill>
                <a:schemeClr val="tx1"/>
              </a:solidFill>
            </a:endParaRPr>
          </a:p>
          <a:p>
            <a:pPr algn="l"/>
            <a:r>
              <a:rPr lang="en-US" altLang="en-US" b="1">
                <a:solidFill>
                  <a:schemeClr val="tx1"/>
                </a:solidFill>
              </a:rPr>
              <a:t>Vision:</a:t>
            </a:r>
            <a:r>
              <a:rPr lang="en-US" altLang="en-US">
                <a:solidFill>
                  <a:schemeClr val="tx1"/>
                </a:solidFill>
              </a:rPr>
              <a:t> A world without type 1 diabetes </a:t>
            </a:r>
          </a:p>
          <a:p>
            <a:pPr algn="l"/>
            <a:endParaRPr lang="en-US" altLang="en-US">
              <a:solidFill>
                <a:schemeClr val="tx1"/>
              </a:solidFill>
            </a:endParaRPr>
          </a:p>
          <a:p>
            <a:pPr algn="l"/>
            <a:r>
              <a:rPr lang="en-US" altLang="en-US" b="1">
                <a:solidFill>
                  <a:schemeClr val="tx1"/>
                </a:solidFill>
              </a:rPr>
              <a:t>Mission: </a:t>
            </a:r>
            <a:r>
              <a:rPr lang="en-US" altLang="en-US">
                <a:solidFill>
                  <a:schemeClr val="tx1"/>
                </a:solidFill>
              </a:rPr>
              <a:t>Accelerate life changing breakthroughs to cure, prevent and treat type 1 diabetes and all its complications.</a:t>
            </a:r>
          </a:p>
          <a:p>
            <a:pPr algn="l"/>
            <a:endParaRPr lang="en-US" altLang="en-US">
              <a:solidFill>
                <a:schemeClr val="tx1"/>
              </a:solidFill>
            </a:endParaRPr>
          </a:p>
          <a:p>
            <a:pPr algn="l"/>
            <a:r>
              <a:rPr lang="en-US" altLang="en-US">
                <a:solidFill>
                  <a:schemeClr val="tx1"/>
                </a:solidFill>
                <a:ea typeface="ＭＳ Ｐゴシック" panose="020B0600070205080204" pitchFamily="34" charset="-128"/>
              </a:rPr>
              <a:t>JDRF host lots of events and fundraisers to support those living with type 1 diabetes. </a:t>
            </a:r>
          </a:p>
          <a:p>
            <a:pPr marL="0" marR="0" lvl="0" indent="0" algn="l" defTabSz="439588" rtl="0" eaLnBrk="1" fontAlgn="auto" latinLnBrk="0" hangingPunct="1">
              <a:lnSpc>
                <a:spcPct val="100000"/>
              </a:lnSpc>
              <a:spcBef>
                <a:spcPts val="0"/>
              </a:spcBef>
              <a:spcAft>
                <a:spcPts val="0"/>
              </a:spcAft>
              <a:buClrTx/>
              <a:buSzTx/>
              <a:buFontTx/>
              <a:buNone/>
              <a:tabLst/>
              <a:defRPr/>
            </a:pPr>
            <a:br>
              <a:rPr lang="en-US" b="0">
                <a:solidFill>
                  <a:schemeClr val="tx1"/>
                </a:solidFill>
                <a:cs typeface="Calibri"/>
              </a:rPr>
            </a:br>
            <a:r>
              <a:rPr lang="en-US" b="0">
                <a:solidFill>
                  <a:schemeClr val="tx1"/>
                </a:solidFill>
                <a:cs typeface="Calibri"/>
              </a:rPr>
              <a:t>JDRF also pushes for increased government funding for research and work to get new therapies and devices to market quickly and safely. </a:t>
            </a:r>
          </a:p>
        </p:txBody>
      </p:sp>
      <p:sp>
        <p:nvSpPr>
          <p:cNvPr id="4" name="Slide Number Placeholder 3"/>
          <p:cNvSpPr>
            <a:spLocks noGrp="1"/>
          </p:cNvSpPr>
          <p:nvPr>
            <p:ph type="sldNum" sz="quarter" idx="10"/>
          </p:nvPr>
        </p:nvSpPr>
        <p:spPr/>
        <p:txBody>
          <a:bodyPr/>
          <a:lstStyle/>
          <a:p>
            <a:pPr defTabSz="457699">
              <a:defRPr/>
            </a:pPr>
            <a:fld id="{FC4E17C1-5CAE-2349-8BD6-29C1512F727F}" type="slidenum">
              <a:rPr lang="en-US" sz="10300">
                <a:solidFill>
                  <a:prstClr val="black"/>
                </a:solidFill>
              </a:rPr>
              <a:pPr defTabSz="457699">
                <a:defRPr/>
              </a:pPr>
              <a:t>10</a:t>
            </a:fld>
            <a:endParaRPr lang="en-US" sz="10300">
              <a:solidFill>
                <a:prstClr val="black"/>
              </a:solidFill>
            </a:endParaRPr>
          </a:p>
        </p:txBody>
      </p:sp>
    </p:spTree>
    <p:extLst>
      <p:ext uri="{BB962C8B-B14F-4D97-AF65-F5344CB8AC3E}">
        <p14:creationId xmlns:p14="http://schemas.microsoft.com/office/powerpoint/2010/main" val="1189449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685800" y="3021663"/>
            <a:ext cx="7772400" cy="1102519"/>
          </a:xfrm>
        </p:spPr>
        <p:txBody>
          <a:bodyPr tIns="91440" bIns="91440" anchor="t"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lvl1pPr>
          </a:lstStyle>
          <a:p>
            <a:r>
              <a:rPr lang="en-US"/>
              <a:t>Main Title (Max. 25 char.)</a:t>
            </a:r>
          </a:p>
        </p:txBody>
      </p: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tx1">
                    <a:tint val="75000"/>
                  </a:schemeClr>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rgbClr val="FFFFFF"/>
                </a:solidFill>
                <a:latin typeface="+mn-lt"/>
              </a:defRPr>
            </a:lvl1pPr>
          </a:lstStyle>
          <a:p>
            <a:pPr lvl="0"/>
            <a:r>
              <a:rPr lang="en-US"/>
              <a:t>Month Date, Year</a:t>
            </a:r>
          </a:p>
        </p:txBody>
      </p:sp>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8139" y="1056095"/>
            <a:ext cx="2787722" cy="574155"/>
          </a:xfrm>
          <a:prstGeom prst="rect">
            <a:avLst/>
          </a:prstGeom>
        </p:spPr>
      </p:pic>
    </p:spTree>
    <p:extLst>
      <p:ext uri="{BB962C8B-B14F-4D97-AF65-F5344CB8AC3E}">
        <p14:creationId xmlns:p14="http://schemas.microsoft.com/office/powerpoint/2010/main" val="12567499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AF86D8-102B-F94A-87AF-60C78DE814F1}" type="datetime1">
              <a:rPr lang="en-US" altLang="en-US" smtClean="0"/>
              <a:pPr/>
              <a:t>10/6/2021</a:t>
            </a:fld>
            <a:endParaRPr lang="en-US" altLang="en-US"/>
          </a:p>
        </p:txBody>
      </p:sp>
      <p:sp>
        <p:nvSpPr>
          <p:cNvPr id="4" name="Footer Placeholder 3"/>
          <p:cNvSpPr>
            <a:spLocks noGrp="1"/>
          </p:cNvSpPr>
          <p:nvPr>
            <p:ph type="ftr" sz="quarter" idx="11"/>
          </p:nvPr>
        </p:nvSpPr>
        <p:spPr/>
        <p:txBody>
          <a:bodyPr/>
          <a:lstStyle/>
          <a:p>
            <a:pPr>
              <a:defRPr/>
            </a:pPr>
            <a:endParaRPr lang="de-DE"/>
          </a:p>
        </p:txBody>
      </p:sp>
      <p:sp>
        <p:nvSpPr>
          <p:cNvPr id="5" name="Slide Number Placeholder 4"/>
          <p:cNvSpPr>
            <a:spLocks noGrp="1"/>
          </p:cNvSpPr>
          <p:nvPr>
            <p:ph type="sldNum" sz="quarter" idx="12"/>
          </p:nvPr>
        </p:nvSpPr>
        <p:spPr/>
        <p:txBody>
          <a:bodyPr/>
          <a:lstStyle/>
          <a:p>
            <a:fld id="{694EE99C-66C9-4AFC-A6F5-6D035E264614}" type="slidenum">
              <a:rPr lang="en-US" altLang="en-US" smtClean="0"/>
              <a:pPr/>
              <a:t>‹#›</a:t>
            </a:fld>
            <a:endParaRPr lang="en-US" altLang="en-US"/>
          </a:p>
        </p:txBody>
      </p:sp>
      <p:sp>
        <p:nvSpPr>
          <p:cNvPr id="6" name="Text Placeholder 2"/>
          <p:cNvSpPr>
            <a:spLocks noGrp="1"/>
          </p:cNvSpPr>
          <p:nvPr>
            <p:ph idx="1" hasCustomPrompt="1"/>
          </p:nvPr>
        </p:nvSpPr>
        <p:spPr>
          <a:xfrm>
            <a:off x="457200" y="1925619"/>
            <a:ext cx="8229600" cy="2669004"/>
          </a:xfrm>
          <a:prstGeom prst="rect">
            <a:avLst/>
          </a:prstGeom>
        </p:spPr>
        <p:txBody>
          <a:bodyPr rtlCol="0">
            <a:noAutofit/>
          </a:bodyPr>
          <a:lstStyle>
            <a:lvl1pPr marL="131877">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Text Placeholder 8"/>
          <p:cNvSpPr>
            <a:spLocks noGrp="1"/>
          </p:cNvSpPr>
          <p:nvPr>
            <p:ph type="body" sz="quarter" idx="14" hasCustomPrompt="1"/>
          </p:nvPr>
        </p:nvSpPr>
        <p:spPr>
          <a:xfrm>
            <a:off x="448983" y="1159669"/>
            <a:ext cx="8256753" cy="610791"/>
          </a:xfrm>
        </p:spPr>
        <p:txBody>
          <a:bodyPr/>
          <a:lstStyle>
            <a:lvl1pPr marL="0" indent="0" algn="ctr">
              <a:buFontTx/>
              <a:buNone/>
              <a:defRPr sz="1800" baseline="0">
                <a:latin typeface="+mj-lt"/>
              </a:defRPr>
            </a:lvl1pPr>
            <a:lvl2pPr marL="473168" indent="0">
              <a:buFontTx/>
              <a:buNone/>
              <a:defRPr/>
            </a:lvl2pPr>
            <a:lvl3pPr marL="967703" indent="0">
              <a:buFontTx/>
              <a:buNone/>
              <a:defRPr/>
            </a:lvl3pPr>
            <a:lvl4pPr marL="747910" indent="0">
              <a:buFontTx/>
              <a:buNone/>
              <a:defRPr/>
            </a:lvl4pPr>
            <a:lvl5pPr>
              <a:buFontTx/>
              <a:buNone/>
              <a:defRPr/>
            </a:lvl5pPr>
          </a:lstStyle>
          <a:p>
            <a:pPr lvl="0"/>
            <a:r>
              <a:rPr lang="en-US"/>
              <a:t>Click to add brief copy. Do not exceed more than two lines. Font is Arial Black Headings 24pt, Grey 25%, Accent 3.</a:t>
            </a:r>
          </a:p>
        </p:txBody>
      </p:sp>
    </p:spTree>
    <p:extLst>
      <p:ext uri="{BB962C8B-B14F-4D97-AF65-F5344CB8AC3E}">
        <p14:creationId xmlns:p14="http://schemas.microsoft.com/office/powerpoint/2010/main" val="186180268"/>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 White 1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C5AE9E7-2F92-4C64-8198-5DDADEA65AA1}"/>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3"/>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0DF4BE84-651E-4999-A2B5-78F6A22ACA31}"/>
              </a:ext>
            </a:extLst>
          </p:cNvPr>
          <p:cNvSpPr>
            <a:spLocks noGrp="1"/>
          </p:cNvSpPr>
          <p:nvPr>
            <p:ph type="dt" sz="half" idx="14"/>
          </p:nvPr>
        </p:nvSpPr>
        <p:spPr/>
        <p:txBody>
          <a:bodyPr/>
          <a:lstStyle>
            <a:lvl1pPr>
              <a:defRPr/>
            </a:lvl1pPr>
          </a:lstStyle>
          <a:p>
            <a:fld id="{DF4B3156-A50D-5A45-9C81-1D00926B0785}"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B2E7C816-F905-44DB-991E-0DEB97CA9ACD}"/>
              </a:ext>
            </a:extLst>
          </p:cNvPr>
          <p:cNvSpPr>
            <a:spLocks noGrp="1"/>
          </p:cNvSpPr>
          <p:nvPr>
            <p:ph type="ftr" sz="quarter" idx="15"/>
          </p:nvPr>
        </p:nvSpPr>
        <p:spPr/>
        <p:txBody>
          <a:bodyPr/>
          <a:lstStyle>
            <a:lvl1pPr>
              <a:defRPr/>
            </a:lvl1pPr>
          </a:lstStyle>
          <a:p>
            <a:pPr>
              <a:defRPr/>
            </a:pPr>
            <a:endParaRPr lang="en-US">
              <a:solidFill>
                <a:srgbClr val="010101"/>
              </a:solidFill>
            </a:endParaRPr>
          </a:p>
        </p:txBody>
      </p:sp>
      <p:sp>
        <p:nvSpPr>
          <p:cNvPr id="7" name="Slide Number Placeholder 5">
            <a:extLst>
              <a:ext uri="{FF2B5EF4-FFF2-40B4-BE49-F238E27FC236}">
                <a16:creationId xmlns:a16="http://schemas.microsoft.com/office/drawing/2014/main" id="{E69A0EB7-1DFA-4802-A8E9-0B6003734FD3}"/>
              </a:ext>
            </a:extLst>
          </p:cNvPr>
          <p:cNvSpPr>
            <a:spLocks noGrp="1"/>
          </p:cNvSpPr>
          <p:nvPr>
            <p:ph type="sldNum" sz="quarter" idx="16"/>
          </p:nvPr>
        </p:nvSpPr>
        <p:spPr/>
        <p:txBody>
          <a:bodyPr/>
          <a:lstStyle>
            <a:lvl1pPr>
              <a:defRPr/>
            </a:lvl1pPr>
          </a:lstStyle>
          <a:p>
            <a:fld id="{D5689A53-DC6A-4C81-88DE-F3DBD3226C36}"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11"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accent3">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11147185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ivider with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92E523F-E39C-45FA-A6F3-B3C75602AAD9}"/>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2364" y="1742723"/>
            <a:ext cx="7777692" cy="621366"/>
          </a:xfrm>
        </p:spPr>
        <p:txBody>
          <a:bodyPr/>
          <a:lstStyle>
            <a:lvl1pPr marL="0" marR="0" indent="0" algn="ctr" defTabSz="439555" rtl="0" eaLnBrk="1" fontAlgn="auto" latinLnBrk="0" hangingPunct="1">
              <a:lnSpc>
                <a:spcPct val="100000"/>
              </a:lnSpc>
              <a:spcBef>
                <a:spcPct val="0"/>
              </a:spcBef>
              <a:spcAft>
                <a:spcPts val="0"/>
              </a:spcAft>
              <a:buClrTx/>
              <a:buSzTx/>
              <a:buFontTx/>
              <a:buNone/>
              <a:tabLst/>
              <a:defRPr sz="2300" b="0" baseline="0"/>
            </a:lvl1pPr>
          </a:lstStyle>
          <a:p>
            <a:r>
              <a:rPr lang="en-US" altLang="ja-JP"/>
              <a:t>Header. Title Case. Max 35 Char. 24pt Size</a:t>
            </a:r>
            <a:endParaRPr lang="en-US"/>
          </a:p>
        </p:txBody>
      </p:sp>
      <p:sp>
        <p:nvSpPr>
          <p:cNvPr id="3" name="Picture Placeholder 2"/>
          <p:cNvSpPr>
            <a:spLocks noGrp="1"/>
          </p:cNvSpPr>
          <p:nvPr>
            <p:ph type="pic" idx="1"/>
          </p:nvPr>
        </p:nvSpPr>
        <p:spPr>
          <a:xfrm>
            <a:off x="0" y="0"/>
            <a:ext cx="9144000" cy="1652332"/>
          </a:xfrm>
        </p:spPr>
        <p:txBody>
          <a:bodyPr rtlCol="0">
            <a:noAutofit/>
          </a:bodyPr>
          <a:lstStyle>
            <a:lvl1pPr marL="0" indent="0" algn="ctr">
              <a:buNone/>
              <a:defRPr sz="3100"/>
            </a:lvl1pPr>
            <a:lvl2pPr marL="439555" indent="0">
              <a:buNone/>
              <a:defRPr sz="2700"/>
            </a:lvl2pPr>
            <a:lvl3pPr marL="879110" indent="0">
              <a:buNone/>
              <a:defRPr sz="2300"/>
            </a:lvl3pPr>
            <a:lvl4pPr marL="1318665" indent="0">
              <a:buNone/>
              <a:defRPr sz="2000"/>
            </a:lvl4pPr>
            <a:lvl5pPr marL="1758219" indent="0">
              <a:buNone/>
              <a:defRPr sz="2000"/>
            </a:lvl5pPr>
            <a:lvl6pPr marL="2197774" indent="0">
              <a:buNone/>
              <a:defRPr sz="2000"/>
            </a:lvl6pPr>
            <a:lvl7pPr marL="2637329" indent="0">
              <a:buNone/>
              <a:defRPr sz="2000"/>
            </a:lvl7pPr>
            <a:lvl8pPr marL="3076884" indent="0">
              <a:buNone/>
              <a:defRPr sz="2000"/>
            </a:lvl8pPr>
            <a:lvl9pPr marL="3516439" indent="0">
              <a:buNone/>
              <a:defRPr sz="2000"/>
            </a:lvl9pPr>
          </a:lstStyle>
          <a:p>
            <a:pPr lvl="0"/>
            <a:endParaRPr lang="en-US" noProof="0"/>
          </a:p>
        </p:txBody>
      </p:sp>
      <p:sp>
        <p:nvSpPr>
          <p:cNvPr id="6" name="Date Placeholder 4">
            <a:extLst>
              <a:ext uri="{FF2B5EF4-FFF2-40B4-BE49-F238E27FC236}">
                <a16:creationId xmlns:a16="http://schemas.microsoft.com/office/drawing/2014/main" id="{664658B0-0C29-4C29-A7C4-40902286C365}"/>
              </a:ext>
            </a:extLst>
          </p:cNvPr>
          <p:cNvSpPr>
            <a:spLocks noGrp="1"/>
          </p:cNvSpPr>
          <p:nvPr>
            <p:ph type="dt" sz="half" idx="10"/>
          </p:nvPr>
        </p:nvSpPr>
        <p:spPr/>
        <p:txBody>
          <a:bodyPr/>
          <a:lstStyle>
            <a:lvl1pPr>
              <a:defRPr/>
            </a:lvl1pPr>
          </a:lstStyle>
          <a:p>
            <a:fld id="{191CACFA-02B3-AF4C-957D-453F4922EF92}" type="datetime1">
              <a:rPr lang="en-US" altLang="en-US" smtClean="0"/>
              <a:pPr/>
              <a:t>10/6/2021</a:t>
            </a:fld>
            <a:endParaRPr lang="en-US" altLang="en-US"/>
          </a:p>
        </p:txBody>
      </p:sp>
      <p:sp>
        <p:nvSpPr>
          <p:cNvPr id="7" name="Footer Placeholder 5">
            <a:extLst>
              <a:ext uri="{FF2B5EF4-FFF2-40B4-BE49-F238E27FC236}">
                <a16:creationId xmlns:a16="http://schemas.microsoft.com/office/drawing/2014/main" id="{5B12CBD2-31E9-48CD-A7BA-F178F4AE8875}"/>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8" name="Slide Number Placeholder 6">
            <a:extLst>
              <a:ext uri="{FF2B5EF4-FFF2-40B4-BE49-F238E27FC236}">
                <a16:creationId xmlns:a16="http://schemas.microsoft.com/office/drawing/2014/main" id="{F5E0054C-210D-465E-BD46-4CB0EC5FF562}"/>
              </a:ext>
            </a:extLst>
          </p:cNvPr>
          <p:cNvSpPr>
            <a:spLocks noGrp="1"/>
          </p:cNvSpPr>
          <p:nvPr>
            <p:ph type="sldNum" sz="quarter" idx="12"/>
          </p:nvPr>
        </p:nvSpPr>
        <p:spPr/>
        <p:txBody>
          <a:bodyPr/>
          <a:lstStyle>
            <a:lvl1pPr>
              <a:defRPr/>
            </a:lvl1pPr>
          </a:lstStyle>
          <a:p>
            <a:fld id="{8DA14695-F97F-4AFD-AF92-78B804439D36}"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10" name="Text Placeholder 9"/>
          <p:cNvSpPr>
            <a:spLocks noGrp="1"/>
          </p:cNvSpPr>
          <p:nvPr>
            <p:ph type="body" sz="quarter" idx="13"/>
          </p:nvPr>
        </p:nvSpPr>
        <p:spPr>
          <a:xfrm>
            <a:off x="676046" y="2761316"/>
            <a:ext cx="7777692" cy="1788399"/>
          </a:xfrm>
        </p:spPr>
        <p:txBody>
          <a:bodyPr/>
          <a:lstStyle>
            <a:lvl1pPr marL="0" indent="0" algn="ctr">
              <a:lnSpc>
                <a:spcPct val="120000"/>
              </a:lnSpc>
              <a:buNone/>
              <a:defRPr sz="1600">
                <a:solidFill>
                  <a:schemeClr val="accent3">
                    <a:lumMod val="25000"/>
                  </a:schemeClr>
                </a:solidFill>
              </a:defRPr>
            </a:lvl1pPr>
            <a:lvl2pPr marL="473132" indent="0" algn="ctr">
              <a:buNone/>
              <a:defRPr sz="1600"/>
            </a:lvl2pPr>
            <a:lvl3pPr marL="967632" indent="0" algn="ctr">
              <a:buNone/>
              <a:defRPr sz="1600"/>
            </a:lvl3pPr>
            <a:lvl4pPr marL="1407187" indent="0" algn="ctr">
              <a:buNone/>
              <a:defRPr sz="1600"/>
            </a:lvl4pPr>
            <a:lvl5pPr marL="1846742" indent="0" algn="ctr">
              <a:buNone/>
              <a:defRPr sz="1600"/>
            </a:lvl5pPr>
          </a:lstStyle>
          <a:p>
            <a:pPr lvl="0"/>
            <a:r>
              <a:rPr lang="en-US"/>
              <a:t>Click to edit Master text styles</a:t>
            </a:r>
          </a:p>
        </p:txBody>
      </p:sp>
    </p:spTree>
    <p:extLst>
      <p:ext uri="{BB962C8B-B14F-4D97-AF65-F5344CB8AC3E}">
        <p14:creationId xmlns:p14="http://schemas.microsoft.com/office/powerpoint/2010/main" val="758220654"/>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 White 2 column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9BB564-AA6B-492F-9137-472BA26C382A}"/>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3"/>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8" name="Content Placeholder 3"/>
          <p:cNvSpPr>
            <a:spLocks noGrp="1"/>
          </p:cNvSpPr>
          <p:nvPr>
            <p:ph sz="half" idx="2" hasCustomPrompt="1"/>
          </p:nvPr>
        </p:nvSpPr>
        <p:spPr>
          <a:xfrm>
            <a:off x="4876800" y="2742610"/>
            <a:ext cx="3581400" cy="1818836"/>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a:defRPr sz="700"/>
            </a:lvl3pPr>
            <a:lvl4pPr>
              <a:defRPr sz="600"/>
            </a:lvl4pPr>
            <a:lvl5pPr>
              <a:defRPr sz="6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10" name="Content Placeholder 3"/>
          <p:cNvSpPr>
            <a:spLocks noGrp="1"/>
          </p:cNvSpPr>
          <p:nvPr>
            <p:ph sz="half" idx="13" hasCustomPrompt="1"/>
          </p:nvPr>
        </p:nvSpPr>
        <p:spPr>
          <a:xfrm>
            <a:off x="685800" y="2742610"/>
            <a:ext cx="3581400" cy="1818836"/>
          </a:xfrm>
        </p:spPr>
        <p:txBody>
          <a:bodyPr>
            <a:noAutofit/>
          </a:bodyPr>
          <a:lstStyle>
            <a:lvl1pPr indent="-131868">
              <a:defRPr sz="1100" baseline="0">
                <a:solidFill>
                  <a:schemeClr val="accent3">
                    <a:lumMod val="25000"/>
                  </a:schemeClr>
                </a:solidFill>
              </a:defRPr>
            </a:lvl1pPr>
            <a:lvl2pPr indent="-131868">
              <a:defRPr sz="1000">
                <a:solidFill>
                  <a:schemeClr val="accent3">
                    <a:lumMod val="25000"/>
                  </a:schemeClr>
                </a:solidFill>
              </a:defRPr>
            </a:lvl2pPr>
            <a:lvl3pPr marL="1098887" marR="0"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441" marR="0"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846742" marR="0"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6" name="Date Placeholder 3">
            <a:extLst>
              <a:ext uri="{FF2B5EF4-FFF2-40B4-BE49-F238E27FC236}">
                <a16:creationId xmlns:a16="http://schemas.microsoft.com/office/drawing/2014/main" id="{BA89D8A2-9A5E-4D71-AA1F-84850ACB09DB}"/>
              </a:ext>
            </a:extLst>
          </p:cNvPr>
          <p:cNvSpPr>
            <a:spLocks noGrp="1"/>
          </p:cNvSpPr>
          <p:nvPr>
            <p:ph type="dt" sz="half" idx="14"/>
          </p:nvPr>
        </p:nvSpPr>
        <p:spPr/>
        <p:txBody>
          <a:bodyPr/>
          <a:lstStyle>
            <a:lvl1pPr>
              <a:defRPr/>
            </a:lvl1pPr>
          </a:lstStyle>
          <a:p>
            <a:fld id="{2CE4DEBE-D7E4-1848-A55A-30D1D75B6FAC}" type="datetime1">
              <a:rPr lang="en-US" altLang="en-US" smtClean="0"/>
              <a:pPr/>
              <a:t>10/6/2021</a:t>
            </a:fld>
            <a:endParaRPr lang="en-US" altLang="en-US"/>
          </a:p>
        </p:txBody>
      </p:sp>
      <p:sp>
        <p:nvSpPr>
          <p:cNvPr id="7" name="Footer Placeholder 4">
            <a:extLst>
              <a:ext uri="{FF2B5EF4-FFF2-40B4-BE49-F238E27FC236}">
                <a16:creationId xmlns:a16="http://schemas.microsoft.com/office/drawing/2014/main" id="{828897FF-58E1-48FD-BD21-8614C471270D}"/>
              </a:ext>
            </a:extLst>
          </p:cNvPr>
          <p:cNvSpPr>
            <a:spLocks noGrp="1"/>
          </p:cNvSpPr>
          <p:nvPr>
            <p:ph type="ftr" sz="quarter" idx="15"/>
          </p:nvPr>
        </p:nvSpPr>
        <p:spPr/>
        <p:txBody>
          <a:bodyPr/>
          <a:lstStyle>
            <a:lvl1pPr>
              <a:defRPr/>
            </a:lvl1pPr>
          </a:lstStyle>
          <a:p>
            <a:pPr>
              <a:defRPr/>
            </a:pPr>
            <a:endParaRPr lang="en-US">
              <a:solidFill>
                <a:srgbClr val="010101"/>
              </a:solidFill>
            </a:endParaRPr>
          </a:p>
        </p:txBody>
      </p:sp>
      <p:sp>
        <p:nvSpPr>
          <p:cNvPr id="9" name="Slide Number Placeholder 5">
            <a:extLst>
              <a:ext uri="{FF2B5EF4-FFF2-40B4-BE49-F238E27FC236}">
                <a16:creationId xmlns:a16="http://schemas.microsoft.com/office/drawing/2014/main" id="{B9FE7986-86AF-4730-AB57-826AE4488022}"/>
              </a:ext>
            </a:extLst>
          </p:cNvPr>
          <p:cNvSpPr>
            <a:spLocks noGrp="1"/>
          </p:cNvSpPr>
          <p:nvPr>
            <p:ph type="sldNum" sz="quarter" idx="16"/>
          </p:nvPr>
        </p:nvSpPr>
        <p:spPr/>
        <p:txBody>
          <a:bodyPr/>
          <a:lstStyle>
            <a:lvl1pPr>
              <a:defRPr/>
            </a:lvl1pPr>
          </a:lstStyle>
          <a:p>
            <a:fld id="{82DBE932-40A7-4AC9-9302-091A08259865}"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32236114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 Blue Headline Only">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3"/>
            <a:ext cx="7772400" cy="1751309"/>
          </a:xfrm>
        </p:spPr>
        <p:txBody>
          <a:bodyPr/>
          <a:lstStyle>
            <a:lvl1pPr algn="ctr">
              <a:defRPr sz="2700" b="0" cap="none" baseline="0"/>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solidFill>
                <a:srgbClr val="FFFFFF"/>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Tree>
    <p:extLst>
      <p:ext uri="{BB962C8B-B14F-4D97-AF65-F5344CB8AC3E}">
        <p14:creationId xmlns:p14="http://schemas.microsoft.com/office/powerpoint/2010/main" val="2870073387"/>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41" t="5005" r="-1" b="-7497"/>
          <a:stretch/>
        </p:blipFill>
        <p:spPr>
          <a:xfrm>
            <a:off x="2" y="1"/>
            <a:ext cx="5896303" cy="4393010"/>
          </a:xfrm>
          <a:prstGeom prst="rect">
            <a:avLst/>
          </a:prstGeom>
        </p:spPr>
      </p:pic>
      <p:sp>
        <p:nvSpPr>
          <p:cNvPr id="2" name="Title 1"/>
          <p:cNvSpPr>
            <a:spLocks noGrp="1"/>
          </p:cNvSpPr>
          <p:nvPr>
            <p:ph type="title" hasCustomPrompt="1"/>
          </p:nvPr>
        </p:nvSpPr>
        <p:spPr>
          <a:xfrm>
            <a:off x="647324" y="635707"/>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solidFill>
                  <a:srgbClr val="010101">
                    <a:lumMod val="50000"/>
                    <a:lumOff val="50000"/>
                  </a:srgbClr>
                </a:solidFill>
              </a:rPr>
              <a:pPr/>
              <a:t>10/6/2021</a:t>
            </a:fld>
            <a:endParaRPr lang="en-US" altLang="en-US">
              <a:solidFill>
                <a:srgbClr val="010101">
                  <a:lumMod val="50000"/>
                  <a:lumOff val="50000"/>
                </a:srgbClr>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solidFill>
                <a:srgbClr val="010101">
                  <a:lumMod val="50000"/>
                  <a:lumOff val="50000"/>
                </a:srgbClr>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55">
                <a:defRPr/>
              </a:pPr>
              <a:endParaRPr lang="en-US" sz="1800">
                <a:solidFill>
                  <a:srgbClr val="FFFFFF"/>
                </a:solidFill>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55">
                <a:defRPr/>
              </a:pPr>
              <a:endParaRPr lang="en-US" sz="1800">
                <a:solidFill>
                  <a:srgbClr val="FFFFFF"/>
                </a:solidFill>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55">
                <a:defRPr/>
              </a:pPr>
              <a:endParaRPr lang="en-US" sz="1800">
                <a:solidFill>
                  <a:srgbClr val="FFFFFF"/>
                </a:solidFill>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0663" y="-141890"/>
            <a:ext cx="5404249" cy="5285390"/>
          </a:xfrm>
          <a:prstGeom prst="rect">
            <a:avLst/>
          </a:prstGeom>
        </p:spPr>
      </p:pic>
    </p:spTree>
    <p:extLst>
      <p:ext uri="{BB962C8B-B14F-4D97-AF65-F5344CB8AC3E}">
        <p14:creationId xmlns:p14="http://schemas.microsoft.com/office/powerpoint/2010/main" val="169055668"/>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41" t="5005" r="-1" b="-7497"/>
          <a:stretch/>
        </p:blipFill>
        <p:spPr>
          <a:xfrm>
            <a:off x="2" y="1"/>
            <a:ext cx="5896303" cy="4393010"/>
          </a:xfrm>
          <a:prstGeom prst="rect">
            <a:avLst/>
          </a:prstGeom>
        </p:spPr>
      </p:pic>
      <p:sp>
        <p:nvSpPr>
          <p:cNvPr id="2" name="Title 1"/>
          <p:cNvSpPr>
            <a:spLocks noGrp="1"/>
          </p:cNvSpPr>
          <p:nvPr>
            <p:ph type="title" hasCustomPrompt="1"/>
          </p:nvPr>
        </p:nvSpPr>
        <p:spPr>
          <a:xfrm>
            <a:off x="647324" y="635707"/>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solidFill>
                  <a:srgbClr val="010101">
                    <a:lumMod val="50000"/>
                    <a:lumOff val="50000"/>
                  </a:srgbClr>
                </a:solidFill>
              </a:rPr>
              <a:pPr/>
              <a:t>10/6/2021</a:t>
            </a:fld>
            <a:endParaRPr lang="en-US" altLang="en-US">
              <a:solidFill>
                <a:srgbClr val="010101">
                  <a:lumMod val="50000"/>
                  <a:lumOff val="50000"/>
                </a:srgbClr>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solidFill>
                <a:srgbClr val="010101">
                  <a:lumMod val="50000"/>
                  <a:lumOff val="50000"/>
                </a:srgbClr>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55">
                <a:defRPr/>
              </a:pPr>
              <a:endParaRPr lang="en-US" sz="1800">
                <a:solidFill>
                  <a:srgbClr val="FFFFFF"/>
                </a:solidFill>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55">
                <a:defRPr/>
              </a:pPr>
              <a:endParaRPr lang="en-US" sz="1800">
                <a:solidFill>
                  <a:srgbClr val="FFFFFF"/>
                </a:solidFill>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55">
                <a:defRPr/>
              </a:pPr>
              <a:endParaRPr lang="en-US" sz="1800">
                <a:solidFill>
                  <a:srgbClr val="FFFFFF"/>
                </a:solidFill>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8167" y="471008"/>
            <a:ext cx="5404249" cy="4672495"/>
          </a:xfrm>
          <a:prstGeom prst="rect">
            <a:avLst/>
          </a:prstGeom>
        </p:spPr>
      </p:pic>
    </p:spTree>
    <p:extLst>
      <p:ext uri="{BB962C8B-B14F-4D97-AF65-F5344CB8AC3E}">
        <p14:creationId xmlns:p14="http://schemas.microsoft.com/office/powerpoint/2010/main" val="2684950810"/>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41" t="5005" r="-1" b="-7497"/>
          <a:stretch/>
        </p:blipFill>
        <p:spPr>
          <a:xfrm>
            <a:off x="2" y="1"/>
            <a:ext cx="5896303" cy="4393010"/>
          </a:xfrm>
          <a:prstGeom prst="rect">
            <a:avLst/>
          </a:prstGeom>
        </p:spPr>
      </p:pic>
      <p:sp>
        <p:nvSpPr>
          <p:cNvPr id="2" name="Title 1"/>
          <p:cNvSpPr>
            <a:spLocks noGrp="1"/>
          </p:cNvSpPr>
          <p:nvPr>
            <p:ph type="title" hasCustomPrompt="1"/>
          </p:nvPr>
        </p:nvSpPr>
        <p:spPr>
          <a:xfrm>
            <a:off x="647324" y="635707"/>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solidFill>
                  <a:srgbClr val="010101">
                    <a:lumMod val="50000"/>
                    <a:lumOff val="50000"/>
                  </a:srgbClr>
                </a:solidFill>
              </a:rPr>
              <a:pPr/>
              <a:t>10/6/2021</a:t>
            </a:fld>
            <a:endParaRPr lang="en-US" altLang="en-US">
              <a:solidFill>
                <a:srgbClr val="010101">
                  <a:lumMod val="50000"/>
                  <a:lumOff val="50000"/>
                </a:srgbClr>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solidFill>
                <a:srgbClr val="010101">
                  <a:lumMod val="50000"/>
                  <a:lumOff val="50000"/>
                </a:srgbClr>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55">
                <a:defRPr/>
              </a:pPr>
              <a:endParaRPr lang="en-US" sz="1800">
                <a:solidFill>
                  <a:srgbClr val="FFFFFF"/>
                </a:solidFill>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55">
                <a:defRPr/>
              </a:pPr>
              <a:endParaRPr lang="en-US" sz="1800">
                <a:solidFill>
                  <a:srgbClr val="FFFFFF"/>
                </a:solidFill>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55">
                <a:defRPr/>
              </a:pPr>
              <a:endParaRPr lang="en-US" sz="1800">
                <a:solidFill>
                  <a:srgbClr val="FFFFFF"/>
                </a:solidFill>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4948" y="-138494"/>
            <a:ext cx="7409052" cy="5281994"/>
          </a:xfrm>
          <a:prstGeom prst="rect">
            <a:avLst/>
          </a:prstGeom>
        </p:spPr>
      </p:pic>
    </p:spTree>
    <p:extLst>
      <p:ext uri="{BB962C8B-B14F-4D97-AF65-F5344CB8AC3E}">
        <p14:creationId xmlns:p14="http://schemas.microsoft.com/office/powerpoint/2010/main" val="429969902"/>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 Blue 1 column">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3"/>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rtlCol="0">
            <a:noAutofit/>
          </a:bodyPr>
          <a:lstStyle>
            <a:lvl1pPr marL="131868">
              <a:lnSpc>
                <a:spcPct val="120000"/>
              </a:lnSpc>
              <a:spcBef>
                <a:spcPts val="0"/>
              </a:spcBef>
              <a:spcAft>
                <a:spcPts val="577"/>
              </a:spcAft>
              <a:defRPr baseline="0">
                <a:solidFill>
                  <a:schemeClr val="tx1"/>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SINGLE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solidFill>
                <a:srgbClr val="FFFFFF"/>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Tree>
    <p:extLst>
      <p:ext uri="{BB962C8B-B14F-4D97-AF65-F5344CB8AC3E}">
        <p14:creationId xmlns:p14="http://schemas.microsoft.com/office/powerpoint/2010/main" val="2907206098"/>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vider - Blue 2 columns">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0E59BD-BD66-4B0F-ADBA-A17AD41B5CB0}"/>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3"/>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numCol="2" spcCol="439588" rtlCol="0">
            <a:noAutofit/>
          </a:bodyPr>
          <a:lstStyle>
            <a:lvl1pPr marL="131868">
              <a:lnSpc>
                <a:spcPct val="120000"/>
              </a:lnSpc>
              <a:spcBef>
                <a:spcPts val="0"/>
              </a:spcBef>
              <a:spcAft>
                <a:spcPts val="577"/>
              </a:spcAft>
              <a:defRPr baseline="0">
                <a:solidFill>
                  <a:srgbClr val="FFFFFF"/>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Two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B2DACD38-9A5B-40C0-A9D2-D87B05E47D5C}"/>
              </a:ext>
            </a:extLst>
          </p:cNvPr>
          <p:cNvSpPr>
            <a:spLocks noGrp="1"/>
          </p:cNvSpPr>
          <p:nvPr>
            <p:ph type="dt" sz="half" idx="14"/>
          </p:nvPr>
        </p:nvSpPr>
        <p:spPr/>
        <p:txBody>
          <a:bodyPr/>
          <a:lstStyle>
            <a:lvl1pPr>
              <a:defRPr>
                <a:solidFill>
                  <a:srgbClr val="FFFFFF"/>
                </a:solidFill>
              </a:defRPr>
            </a:lvl1pPr>
          </a:lstStyle>
          <a:p>
            <a:fld id="{7F747690-9531-094C-A6E5-14F210BF63A8}"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5E233769-6215-430A-AA56-0CF60AB62277}"/>
              </a:ext>
            </a:extLst>
          </p:cNvPr>
          <p:cNvSpPr>
            <a:spLocks noGrp="1"/>
          </p:cNvSpPr>
          <p:nvPr>
            <p:ph type="ftr" sz="quarter" idx="15"/>
          </p:nvPr>
        </p:nvSpPr>
        <p:spPr/>
        <p:txBody>
          <a:bodyPr/>
          <a:lstStyle>
            <a:lvl1pPr>
              <a:defRPr/>
            </a:lvl1pPr>
          </a:lstStyle>
          <a:p>
            <a:pPr>
              <a:defRPr/>
            </a:pPr>
            <a:endParaRPr lang="en-US">
              <a:solidFill>
                <a:srgbClr val="FFFFFF"/>
              </a:solidFill>
            </a:endParaRPr>
          </a:p>
        </p:txBody>
      </p:sp>
      <p:sp>
        <p:nvSpPr>
          <p:cNvPr id="7" name="Slide Number Placeholder 5">
            <a:extLst>
              <a:ext uri="{FF2B5EF4-FFF2-40B4-BE49-F238E27FC236}">
                <a16:creationId xmlns:a16="http://schemas.microsoft.com/office/drawing/2014/main" id="{94E65EE2-78BE-4579-8DAA-5E8025E56E60}"/>
              </a:ext>
            </a:extLst>
          </p:cNvPr>
          <p:cNvSpPr>
            <a:spLocks noGrp="1"/>
          </p:cNvSpPr>
          <p:nvPr>
            <p:ph type="sldNum" sz="quarter" idx="16"/>
          </p:nvPr>
        </p:nvSpPr>
        <p:spPr/>
        <p:txBody>
          <a:bodyPr/>
          <a:lstStyle>
            <a:lvl1pPr>
              <a:defRPr>
                <a:solidFill>
                  <a:srgbClr val="FFFFFF"/>
                </a:solidFill>
              </a:defRPr>
            </a:lvl1pPr>
          </a:lstStyle>
          <a:p>
            <a:fld id="{1C29C924-3BF8-43EF-BD05-C2C3DDA2E105}" type="slidenum">
              <a:rPr lang="en-US" altLang="en-US"/>
              <a:pPr/>
              <a:t>‹#›</a:t>
            </a:fld>
            <a:endParaRPr lang="en-US" altLang="en-US"/>
          </a:p>
        </p:txBody>
      </p:sp>
    </p:spTree>
    <p:extLst>
      <p:ext uri="{BB962C8B-B14F-4D97-AF65-F5344CB8AC3E}">
        <p14:creationId xmlns:p14="http://schemas.microsoft.com/office/powerpoint/2010/main" val="2780848948"/>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lo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9CD851-84E1-4BA9-A31B-2AE7A786D1BB}"/>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300"/>
            </a:lvl1pPr>
          </a:lstStyle>
          <a:p>
            <a:r>
              <a:rPr lang="en-US" altLang="ja-JP"/>
              <a:t>Header. Type in Title Case </a:t>
            </a:r>
            <a:br>
              <a:rPr lang="en-US" altLang="ja-JP"/>
            </a:br>
            <a:r>
              <a:rPr lang="en-US" altLang="ja-JP"/>
              <a:t>Max 80 Char. 24pt. </a:t>
            </a:r>
            <a:r>
              <a:rPr lang="en-US"/>
              <a:t>Short Headline</a:t>
            </a:r>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marL="1098887" marR="0"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sz="700">
                <a:solidFill>
                  <a:schemeClr val="accent3">
                    <a:lumMod val="25000"/>
                  </a:schemeClr>
                </a:solidFill>
              </a:defRPr>
            </a:lvl3pPr>
            <a:lvl4pPr marL="1538441" marR="0"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4pPr>
            <a:lvl5pPr marL="1846742" marR="0"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887" marR="0" lvl="2"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41" marR="0" lvl="3"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Content Placeholder 3"/>
          <p:cNvSpPr>
            <a:spLocks noGrp="1"/>
          </p:cNvSpPr>
          <p:nvPr>
            <p:ph sz="half" idx="13" hasCustomPrompt="1"/>
          </p:nvPr>
        </p:nvSpPr>
        <p:spPr>
          <a:xfrm>
            <a:off x="457200" y="1200151"/>
            <a:ext cx="4038600" cy="3394472"/>
          </a:xfrm>
        </p:spPr>
        <p:txBody>
          <a:bodyPr>
            <a:noAutofit/>
          </a:bodyPr>
          <a:lstStyle>
            <a:lvl1pPr indent="-131868">
              <a:spcAft>
                <a:spcPts val="577"/>
              </a:spcAft>
              <a:defRPr sz="1100" baseline="0">
                <a:solidFill>
                  <a:schemeClr val="accent3">
                    <a:lumMod val="25000"/>
                  </a:schemeClr>
                </a:solidFill>
              </a:defRPr>
            </a:lvl1pPr>
            <a:lvl2pPr indent="-131868">
              <a:spcAft>
                <a:spcPts val="577"/>
              </a:spcAft>
              <a:defRPr sz="1000">
                <a:solidFill>
                  <a:schemeClr val="accent3">
                    <a:lumMod val="25000"/>
                  </a:schemeClr>
                </a:solidFill>
              </a:defRPr>
            </a:lvl2pPr>
            <a:lvl3pPr marL="1098887"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800">
                <a:solidFill>
                  <a:schemeClr val="accent3">
                    <a:lumMod val="25000"/>
                  </a:schemeClr>
                </a:solidFill>
              </a:defRPr>
            </a:lvl3pPr>
            <a:lvl4pPr marL="1538441"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742"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887" marR="0" lvl="2"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41" marR="0" lvl="3"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6" name="Date Placeholder 4">
            <a:extLst>
              <a:ext uri="{FF2B5EF4-FFF2-40B4-BE49-F238E27FC236}">
                <a16:creationId xmlns:a16="http://schemas.microsoft.com/office/drawing/2014/main" id="{3989ADDB-8979-4EF4-8EE2-3C0EA884665A}"/>
              </a:ext>
            </a:extLst>
          </p:cNvPr>
          <p:cNvSpPr>
            <a:spLocks noGrp="1"/>
          </p:cNvSpPr>
          <p:nvPr>
            <p:ph type="dt" sz="half" idx="14"/>
          </p:nvPr>
        </p:nvSpPr>
        <p:spPr/>
        <p:txBody>
          <a:bodyPr/>
          <a:lstStyle>
            <a:lvl1pPr>
              <a:defRPr/>
            </a:lvl1pPr>
          </a:lstStyle>
          <a:p>
            <a:fld id="{3F8DC5BC-AE69-9541-8B83-A4D56DE3B03B}" type="datetime1">
              <a:rPr lang="en-US" altLang="en-US" smtClean="0"/>
              <a:pPr/>
              <a:t>10/6/2021</a:t>
            </a:fld>
            <a:endParaRPr lang="en-US" altLang="en-US"/>
          </a:p>
        </p:txBody>
      </p:sp>
      <p:sp>
        <p:nvSpPr>
          <p:cNvPr id="7" name="Footer Placeholder 5">
            <a:extLst>
              <a:ext uri="{FF2B5EF4-FFF2-40B4-BE49-F238E27FC236}">
                <a16:creationId xmlns:a16="http://schemas.microsoft.com/office/drawing/2014/main" id="{DB379BE6-498F-4CF5-890E-35381FA8C419}"/>
              </a:ext>
            </a:extLst>
          </p:cNvPr>
          <p:cNvSpPr>
            <a:spLocks noGrp="1"/>
          </p:cNvSpPr>
          <p:nvPr>
            <p:ph type="ftr" sz="quarter" idx="15"/>
          </p:nvPr>
        </p:nvSpPr>
        <p:spPr/>
        <p:txBody>
          <a:bodyPr/>
          <a:lstStyle>
            <a:lvl1pPr>
              <a:defRPr/>
            </a:lvl1pPr>
          </a:lstStyle>
          <a:p>
            <a:pPr>
              <a:defRPr/>
            </a:pPr>
            <a:endParaRPr lang="en-US">
              <a:solidFill>
                <a:srgbClr val="010101"/>
              </a:solidFill>
            </a:endParaRPr>
          </a:p>
        </p:txBody>
      </p:sp>
      <p:sp>
        <p:nvSpPr>
          <p:cNvPr id="8"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p:txBody>
          <a:bodyPr/>
          <a:lstStyle>
            <a:lvl1pPr>
              <a:defRPr/>
            </a:lvl1pPr>
          </a:lstStyle>
          <a:p>
            <a:fld id="{03C79517-6435-4A4E-8B2D-2CE6C29C9FE1}"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216244132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Logo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72358"/>
            <a:ext cx="8229600" cy="857250"/>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300" baseline="0"/>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a:solidFill>
            <a:schemeClr val="bg1"/>
          </a:solidFill>
        </p:spPr>
        <p:txBody>
          <a:bodyPr/>
          <a:lstStyle>
            <a:lvl1pPr>
              <a:defRPr/>
            </a:lvl1pPr>
          </a:lstStyle>
          <a:p>
            <a:fld id="{DED7EA41-B0F4-A14E-A2B9-85CFEB44FD80}"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a:solidFill>
            <a:schemeClr val="bg1"/>
          </a:solidFill>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solidFill>
            <a:schemeClr val="bg1"/>
          </a:solidFill>
        </p:spPr>
        <p:txBody>
          <a:bodyPr/>
          <a:lstStyle>
            <a:lvl1pPr>
              <a:defRPr/>
            </a:lvl1pPr>
          </a:lstStyle>
          <a:p>
            <a:fld id="{BFB6FC33-D603-49AE-B19D-B293BCCB8D69}" type="slidenum">
              <a:rPr lang="en-US" altLang="en-US"/>
              <a:pPr/>
              <a:t>‹#›</a:t>
            </a:fld>
            <a:endParaRPr lang="en-US" altLang="en-US"/>
          </a:p>
        </p:txBody>
      </p:sp>
      <p:sp>
        <p:nvSpPr>
          <p:cNvPr id="8" name="図プレースホルダー 3"/>
          <p:cNvSpPr>
            <a:spLocks noGrp="1"/>
          </p:cNvSpPr>
          <p:nvPr>
            <p:ph type="pic" sz="quarter" idx="13" hasCustomPrompt="1"/>
          </p:nvPr>
        </p:nvSpPr>
        <p:spPr>
          <a:xfrm>
            <a:off x="0" y="2339880"/>
            <a:ext cx="1828800" cy="976731"/>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1" name="図プレースホルダー 3"/>
          <p:cNvSpPr>
            <a:spLocks noGrp="1"/>
          </p:cNvSpPr>
          <p:nvPr>
            <p:ph type="pic" sz="quarter" idx="15" hasCustomPrompt="1"/>
          </p:nvPr>
        </p:nvSpPr>
        <p:spPr>
          <a:xfrm>
            <a:off x="18288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3" name="図プレースホルダー 3"/>
          <p:cNvSpPr>
            <a:spLocks noGrp="1"/>
          </p:cNvSpPr>
          <p:nvPr>
            <p:ph type="pic" sz="quarter" idx="17" hasCustomPrompt="1"/>
          </p:nvPr>
        </p:nvSpPr>
        <p:spPr>
          <a:xfrm>
            <a:off x="36576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5" name="図プレースホルダー 3"/>
          <p:cNvSpPr>
            <a:spLocks noGrp="1"/>
          </p:cNvSpPr>
          <p:nvPr>
            <p:ph type="pic" sz="quarter" idx="42" hasCustomPrompt="1"/>
          </p:nvPr>
        </p:nvSpPr>
        <p:spPr>
          <a:xfrm>
            <a:off x="54864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6" name="図プレースホルダー 3"/>
          <p:cNvSpPr>
            <a:spLocks noGrp="1"/>
          </p:cNvSpPr>
          <p:nvPr>
            <p:ph type="pic" sz="quarter" idx="43" hasCustomPrompt="1"/>
          </p:nvPr>
        </p:nvSpPr>
        <p:spPr>
          <a:xfrm>
            <a:off x="73152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7" name="図プレースホルダー 3"/>
          <p:cNvSpPr>
            <a:spLocks noGrp="1"/>
          </p:cNvSpPr>
          <p:nvPr>
            <p:ph type="pic" sz="quarter" idx="44" hasCustomPrompt="1"/>
          </p:nvPr>
        </p:nvSpPr>
        <p:spPr>
          <a:xfrm>
            <a:off x="0" y="3315856"/>
            <a:ext cx="1828800" cy="912722"/>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8" name="図プレースホルダー 3"/>
          <p:cNvSpPr>
            <a:spLocks noGrp="1"/>
          </p:cNvSpPr>
          <p:nvPr>
            <p:ph type="pic" sz="quarter" idx="45" hasCustomPrompt="1"/>
          </p:nvPr>
        </p:nvSpPr>
        <p:spPr>
          <a:xfrm>
            <a:off x="18288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9" name="図プレースホルダー 3"/>
          <p:cNvSpPr>
            <a:spLocks noGrp="1"/>
          </p:cNvSpPr>
          <p:nvPr>
            <p:ph type="pic" sz="quarter" idx="46" hasCustomPrompt="1"/>
          </p:nvPr>
        </p:nvSpPr>
        <p:spPr>
          <a:xfrm>
            <a:off x="36576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0" name="図プレースホルダー 3"/>
          <p:cNvSpPr>
            <a:spLocks noGrp="1"/>
          </p:cNvSpPr>
          <p:nvPr>
            <p:ph type="pic" sz="quarter" idx="47" hasCustomPrompt="1"/>
          </p:nvPr>
        </p:nvSpPr>
        <p:spPr>
          <a:xfrm>
            <a:off x="54864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1" name="図プレースホルダー 3"/>
          <p:cNvSpPr>
            <a:spLocks noGrp="1"/>
          </p:cNvSpPr>
          <p:nvPr>
            <p:ph type="pic" sz="quarter" idx="48" hasCustomPrompt="1"/>
          </p:nvPr>
        </p:nvSpPr>
        <p:spPr>
          <a:xfrm>
            <a:off x="73152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2" name="図プレースホルダー 3"/>
          <p:cNvSpPr>
            <a:spLocks noGrp="1"/>
          </p:cNvSpPr>
          <p:nvPr>
            <p:ph type="pic" sz="quarter" idx="49" hasCustomPrompt="1"/>
          </p:nvPr>
        </p:nvSpPr>
        <p:spPr>
          <a:xfrm>
            <a:off x="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3" name="図プレースホルダー 3"/>
          <p:cNvSpPr>
            <a:spLocks noGrp="1"/>
          </p:cNvSpPr>
          <p:nvPr>
            <p:ph type="pic" sz="quarter" idx="50" hasCustomPrompt="1"/>
          </p:nvPr>
        </p:nvSpPr>
        <p:spPr>
          <a:xfrm>
            <a:off x="18288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4" name="図プレースホルダー 3"/>
          <p:cNvSpPr>
            <a:spLocks noGrp="1"/>
          </p:cNvSpPr>
          <p:nvPr>
            <p:ph type="pic" sz="quarter" idx="51" hasCustomPrompt="1"/>
          </p:nvPr>
        </p:nvSpPr>
        <p:spPr>
          <a:xfrm>
            <a:off x="36576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5" name="図プレースホルダー 3"/>
          <p:cNvSpPr>
            <a:spLocks noGrp="1"/>
          </p:cNvSpPr>
          <p:nvPr>
            <p:ph type="pic" sz="quarter" idx="52" hasCustomPrompt="1"/>
          </p:nvPr>
        </p:nvSpPr>
        <p:spPr>
          <a:xfrm>
            <a:off x="54864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6" name="図プレースホルダー 3"/>
          <p:cNvSpPr>
            <a:spLocks noGrp="1"/>
          </p:cNvSpPr>
          <p:nvPr>
            <p:ph type="pic" sz="quarter" idx="53" hasCustomPrompt="1"/>
          </p:nvPr>
        </p:nvSpPr>
        <p:spPr>
          <a:xfrm>
            <a:off x="73152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1" name="図プレースホルダー 3"/>
          <p:cNvSpPr>
            <a:spLocks noGrp="1"/>
          </p:cNvSpPr>
          <p:nvPr>
            <p:ph type="pic" sz="quarter" idx="54" hasCustomPrompt="1"/>
          </p:nvPr>
        </p:nvSpPr>
        <p:spPr>
          <a:xfrm>
            <a:off x="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2" name="図プレースホルダー 3"/>
          <p:cNvSpPr>
            <a:spLocks noGrp="1"/>
          </p:cNvSpPr>
          <p:nvPr>
            <p:ph type="pic" sz="quarter" idx="55" hasCustomPrompt="1"/>
          </p:nvPr>
        </p:nvSpPr>
        <p:spPr>
          <a:xfrm>
            <a:off x="18288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3" name="図プレースホルダー 3"/>
          <p:cNvSpPr>
            <a:spLocks noGrp="1"/>
          </p:cNvSpPr>
          <p:nvPr>
            <p:ph type="pic" sz="quarter" idx="56" hasCustomPrompt="1"/>
          </p:nvPr>
        </p:nvSpPr>
        <p:spPr>
          <a:xfrm>
            <a:off x="36576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4" name="図プレースホルダー 3"/>
          <p:cNvSpPr>
            <a:spLocks noGrp="1"/>
          </p:cNvSpPr>
          <p:nvPr>
            <p:ph type="pic" sz="quarter" idx="57" hasCustomPrompt="1"/>
          </p:nvPr>
        </p:nvSpPr>
        <p:spPr>
          <a:xfrm>
            <a:off x="54864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5" name="図プレースホルダー 3"/>
          <p:cNvSpPr>
            <a:spLocks noGrp="1"/>
          </p:cNvSpPr>
          <p:nvPr>
            <p:ph type="pic" sz="quarter" idx="58" hasCustomPrompt="1"/>
          </p:nvPr>
        </p:nvSpPr>
        <p:spPr>
          <a:xfrm>
            <a:off x="73152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Tree>
    <p:extLst>
      <p:ext uri="{BB962C8B-B14F-4D97-AF65-F5344CB8AC3E}">
        <p14:creationId xmlns:p14="http://schemas.microsoft.com/office/powerpoint/2010/main" val="1658148841"/>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19" name="Table Placeholder 18"/>
          <p:cNvSpPr>
            <a:spLocks noGrp="1"/>
          </p:cNvSpPr>
          <p:nvPr>
            <p:ph type="tbl" sz="quarter" idx="20"/>
          </p:nvPr>
        </p:nvSpPr>
        <p:spPr>
          <a:xfrm>
            <a:off x="455302" y="1250954"/>
            <a:ext cx="2602709" cy="2963863"/>
          </a:xfrm>
        </p:spPr>
        <p:txBody>
          <a:bodyPr/>
          <a:lstStyle>
            <a:lvl1pPr marL="0" indent="0">
              <a:buNone/>
              <a:defRPr/>
            </a:lvl1pPr>
          </a:lstStyle>
          <a:p>
            <a:endParaRPr lang="en-US"/>
          </a:p>
        </p:txBody>
      </p: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pPr/>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22" name="Table Placeholder 18"/>
          <p:cNvSpPr>
            <a:spLocks noGrp="1"/>
          </p:cNvSpPr>
          <p:nvPr>
            <p:ph type="tbl" sz="quarter" idx="21"/>
          </p:nvPr>
        </p:nvSpPr>
        <p:spPr>
          <a:xfrm>
            <a:off x="3270056" y="1250954"/>
            <a:ext cx="2602709" cy="2963863"/>
          </a:xfrm>
        </p:spPr>
        <p:txBody>
          <a:bodyPr/>
          <a:lstStyle>
            <a:lvl1pPr marL="0" indent="0">
              <a:buNone/>
              <a:defRPr/>
            </a:lvl1pPr>
          </a:lstStyle>
          <a:p>
            <a:endParaRPr lang="en-US"/>
          </a:p>
        </p:txBody>
      </p:sp>
      <p:sp>
        <p:nvSpPr>
          <p:cNvPr id="23" name="Table Placeholder 18"/>
          <p:cNvSpPr>
            <a:spLocks noGrp="1"/>
          </p:cNvSpPr>
          <p:nvPr>
            <p:ph type="tbl" sz="quarter" idx="22"/>
          </p:nvPr>
        </p:nvSpPr>
        <p:spPr>
          <a:xfrm>
            <a:off x="6084810" y="1250954"/>
            <a:ext cx="2602709" cy="2963863"/>
          </a:xfrm>
        </p:spPr>
        <p:txBody>
          <a:bodyPr/>
          <a:lstStyle>
            <a:lvl1pPr marL="0" indent="0">
              <a:buNone/>
              <a:defRPr/>
            </a:lvl1pPr>
          </a:lstStyle>
          <a:p>
            <a:endParaRPr lang="en-US"/>
          </a:p>
        </p:txBody>
      </p:sp>
    </p:spTree>
    <p:extLst>
      <p:ext uri="{BB962C8B-B14F-4D97-AF65-F5344CB8AC3E}">
        <p14:creationId xmlns:p14="http://schemas.microsoft.com/office/powerpoint/2010/main" val="3712929629"/>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coloumns Text with Bullet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9" name="Content Placeholder 3"/>
          <p:cNvSpPr>
            <a:spLocks noGrp="1"/>
          </p:cNvSpPr>
          <p:nvPr>
            <p:ph sz="half" idx="13" hasCustomPrompt="1"/>
          </p:nvPr>
        </p:nvSpPr>
        <p:spPr>
          <a:xfrm>
            <a:off x="457200" y="1200151"/>
            <a:ext cx="2535436" cy="3394472"/>
          </a:xfrm>
        </p:spPr>
        <p:txBody>
          <a:bodyPr>
            <a:normAutofit/>
          </a:bodyPr>
          <a:lstStyle>
            <a:lvl1pPr indent="-131868">
              <a:defRPr sz="1100" baseline="0">
                <a:solidFill>
                  <a:schemeClr val="accent3">
                    <a:lumMod val="25000"/>
                  </a:schemeClr>
                </a:solidFill>
              </a:defRPr>
            </a:lvl1pPr>
            <a:lvl2pPr marL="604389" marR="0" indent="-131868"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marL="1098887" marR="0"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441" marR="0"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485" marR="0" indent="0" algn="l" defTabSz="439555"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389" marR="0" lvl="1" indent="-131868"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12" name="Content Placeholder 3"/>
          <p:cNvSpPr>
            <a:spLocks noGrp="1"/>
          </p:cNvSpPr>
          <p:nvPr>
            <p:ph sz="half" idx="14" hasCustomPrompt="1"/>
          </p:nvPr>
        </p:nvSpPr>
        <p:spPr>
          <a:xfrm>
            <a:off x="6151365" y="1200151"/>
            <a:ext cx="2535436" cy="3394472"/>
          </a:xfrm>
        </p:spPr>
        <p:txBody>
          <a:bodyPr>
            <a:normAutofit/>
          </a:bodyPr>
          <a:lstStyle>
            <a:lvl1pPr indent="-131868">
              <a:defRPr sz="1100" baseline="0">
                <a:solidFill>
                  <a:schemeClr val="accent3">
                    <a:lumMod val="25000"/>
                  </a:schemeClr>
                </a:solidFill>
              </a:defRPr>
            </a:lvl1pPr>
            <a:lvl2pPr marL="637354" marR="0" indent="-164834" algn="l" defTabSz="439555" rtl="0" eaLnBrk="1" fontAlgn="base" latinLnBrk="0" hangingPunct="1">
              <a:lnSpc>
                <a:spcPct val="110000"/>
              </a:lnSpc>
              <a:spcBef>
                <a:spcPts val="289"/>
              </a:spcBef>
              <a:spcAft>
                <a:spcPts val="1154"/>
              </a:spcAft>
              <a:buClrTx/>
              <a:buSzTx/>
              <a:buFont typeface="Arial"/>
              <a:buChar char="•"/>
              <a:tabLst/>
              <a:defRPr sz="1000" baseline="0">
                <a:solidFill>
                  <a:schemeClr val="accent3">
                    <a:lumMod val="25000"/>
                  </a:schemeClr>
                </a:solidFill>
              </a:defRPr>
            </a:lvl2pPr>
            <a:lvl3pPr indent="-131868">
              <a:defRPr sz="800"/>
            </a:lvl3pPr>
            <a:lvl4pPr indent="-131868">
              <a:defRPr sz="700"/>
            </a:lvl4pPr>
            <a:lvl5pPr indent="-131868">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389" marR="0" lvl="1" indent="-131868"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a:p>
            <a:pPr lvl="1"/>
            <a:endParaRPr lang="en-US" altLang="en-US"/>
          </a:p>
        </p:txBody>
      </p:sp>
      <p:sp>
        <p:nvSpPr>
          <p:cNvPr id="13" name="Content Placeholder 3"/>
          <p:cNvSpPr>
            <a:spLocks noGrp="1"/>
          </p:cNvSpPr>
          <p:nvPr>
            <p:ph sz="half" idx="15" hasCustomPrompt="1"/>
          </p:nvPr>
        </p:nvSpPr>
        <p:spPr>
          <a:xfrm>
            <a:off x="3304284" y="1200151"/>
            <a:ext cx="2535436" cy="3394472"/>
          </a:xfrm>
        </p:spPr>
        <p:txBody>
          <a:bodyPr>
            <a:normAutofit/>
          </a:bodyPr>
          <a:lstStyle>
            <a:lvl1pPr indent="-131868">
              <a:defRPr sz="1100" baseline="0">
                <a:solidFill>
                  <a:schemeClr val="accent3">
                    <a:lumMod val="25000"/>
                  </a:schemeClr>
                </a:solidFill>
              </a:defRPr>
            </a:lvl1pPr>
            <a:lvl2pPr marL="604389" marR="0" indent="-131868"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indent="-131868">
              <a:defRPr sz="800"/>
            </a:lvl3pPr>
            <a:lvl4pPr indent="-131868">
              <a:defRPr sz="700"/>
            </a:lvl4pPr>
            <a:lvl5pPr indent="-131868">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389" marR="0" lvl="1" indent="-131868"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pPr/>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890680399"/>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ideo Slide Headlin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pPr/>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3797002343"/>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lvl1pPr>
          </a:lstStyle>
          <a:p>
            <a:fld id="{D5A5AE34-1DA8-3345-A422-73E6B3CCB45D}" type="datetime1">
              <a:rPr lang="en-US" altLang="en-US" smtClean="0"/>
              <a:pPr/>
              <a:t>10/6/2021</a:t>
            </a:fld>
            <a:endParaRPr lang="en-US" altLang="en-US"/>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lvl1pPr>
          </a:lstStyle>
          <a:p>
            <a:fld id="{A388B84F-FD38-4E34-9A89-7B553CB98EBE}"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1212777234"/>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Blue Background">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56179-D553-426C-B022-1FD77242142A}"/>
              </a:ext>
            </a:extLst>
          </p:cNvPr>
          <p:cNvSpPr>
            <a:spLocks noGrp="1"/>
          </p:cNvSpPr>
          <p:nvPr>
            <p:ph type="dt" sz="half" idx="10"/>
          </p:nvPr>
        </p:nvSpPr>
        <p:spPr/>
        <p:txBody>
          <a:bodyPr/>
          <a:lstStyle>
            <a:lvl1pPr>
              <a:defRPr>
                <a:solidFill>
                  <a:srgbClr val="FFFFFF"/>
                </a:solidFill>
              </a:defRPr>
            </a:lvl1pPr>
          </a:lstStyle>
          <a:p>
            <a:fld id="{ACE51235-FE12-FE4C-8D96-244703258466}" type="datetime1">
              <a:rPr lang="en-US" altLang="en-US" smtClean="0"/>
              <a:pPr/>
              <a:t>10/6/2021</a:t>
            </a:fld>
            <a:endParaRPr lang="en-US" altLang="en-US"/>
          </a:p>
        </p:txBody>
      </p:sp>
      <p:sp>
        <p:nvSpPr>
          <p:cNvPr id="3" name="Footer Placeholder 2">
            <a:extLst>
              <a:ext uri="{FF2B5EF4-FFF2-40B4-BE49-F238E27FC236}">
                <a16:creationId xmlns:a16="http://schemas.microsoft.com/office/drawing/2014/main" id="{A57B63DB-E841-4371-B46B-12F9686196A9}"/>
              </a:ext>
            </a:extLst>
          </p:cNvPr>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4" name="Slide Number Placeholder 3">
            <a:extLst>
              <a:ext uri="{FF2B5EF4-FFF2-40B4-BE49-F238E27FC236}">
                <a16:creationId xmlns:a16="http://schemas.microsoft.com/office/drawing/2014/main" id="{FB23D3FB-2E1A-4687-852E-6FBC1189F139}"/>
              </a:ext>
            </a:extLst>
          </p:cNvPr>
          <p:cNvSpPr>
            <a:spLocks noGrp="1"/>
          </p:cNvSpPr>
          <p:nvPr>
            <p:ph type="sldNum" sz="quarter" idx="12"/>
          </p:nvPr>
        </p:nvSpPr>
        <p:spPr/>
        <p:txBody>
          <a:bodyPr/>
          <a:lstStyle>
            <a:lvl1pPr>
              <a:defRPr>
                <a:solidFill>
                  <a:srgbClr val="FFFFFF"/>
                </a:solidFill>
              </a:defRPr>
            </a:lvl1pPr>
          </a:lstStyle>
          <a:p>
            <a:fld id="{586881A8-AE56-4B89-B908-CD6710168C34}" type="slidenum">
              <a:rPr lang="en-US" altLang="en-US"/>
              <a:pPr/>
              <a:t>‹#›</a:t>
            </a:fld>
            <a:endParaRPr lang="en-US" altLang="en-US"/>
          </a:p>
        </p:txBody>
      </p:sp>
    </p:spTree>
    <p:extLst>
      <p:ext uri="{BB962C8B-B14F-4D97-AF65-F5344CB8AC3E}">
        <p14:creationId xmlns:p14="http://schemas.microsoft.com/office/powerpoint/2010/main" val="236520854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8" name="Picture 7" descr="JDRF Logo_WHITE.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084" y="4543332"/>
            <a:ext cx="2079077" cy="428203"/>
          </a:xfrm>
          <a:prstGeom prst="rect">
            <a:avLst/>
          </a:prstGeom>
        </p:spPr>
      </p:pic>
      <p:sp>
        <p:nvSpPr>
          <p:cNvPr id="11" name="Text Placeholder 9"/>
          <p:cNvSpPr>
            <a:spLocks noGrp="1"/>
          </p:cNvSpPr>
          <p:nvPr>
            <p:ph type="body" sz="quarter" idx="11" hasCustomPrompt="1"/>
          </p:nvPr>
        </p:nvSpPr>
        <p:spPr>
          <a:xfrm>
            <a:off x="2828857" y="2965330"/>
            <a:ext cx="3486301" cy="316140"/>
          </a:xfrm>
        </p:spPr>
        <p:txBody>
          <a:bodyPr/>
          <a:lstStyle>
            <a:lvl1pPr marL="0" indent="0" algn="ctr">
              <a:buNone/>
              <a:defRPr sz="1600" baseline="0">
                <a:solidFill>
                  <a:schemeClr val="bg1"/>
                </a:solidFill>
                <a:latin typeface="+mj-lt"/>
              </a:defRPr>
            </a:lvl1pPr>
            <a:lvl2pPr marL="473132" indent="0" algn="l">
              <a:buNone/>
              <a:defRPr>
                <a:solidFill>
                  <a:schemeClr val="bg1"/>
                </a:solidFill>
              </a:defRPr>
            </a:lvl2pPr>
            <a:lvl3pPr marL="967632" indent="0" algn="l">
              <a:buNone/>
              <a:defRPr>
                <a:solidFill>
                  <a:schemeClr val="bg1"/>
                </a:solidFill>
              </a:defRPr>
            </a:lvl3pPr>
            <a:lvl4pPr marL="747854" indent="0" algn="l">
              <a:buNone/>
              <a:defRPr>
                <a:solidFill>
                  <a:schemeClr val="bg1"/>
                </a:solidFill>
              </a:defRPr>
            </a:lvl4pPr>
            <a:lvl5pPr marL="1715485" indent="0" algn="l">
              <a:buFont typeface="Arial" panose="020B0604020202020204" pitchFamily="34" charset="0"/>
              <a:buNone/>
              <a:defRPr>
                <a:solidFill>
                  <a:schemeClr val="bg1"/>
                </a:solidFill>
              </a:defRPr>
            </a:lvl5pPr>
          </a:lstStyle>
          <a:p>
            <a:pPr lvl="0"/>
            <a:r>
              <a:rPr lang="en-US"/>
              <a:t>Enter First Name Last Name</a:t>
            </a:r>
          </a:p>
        </p:txBody>
      </p:sp>
      <p:sp>
        <p:nvSpPr>
          <p:cNvPr id="12" name="Rectangle 11"/>
          <p:cNvSpPr/>
          <p:nvPr userDrawn="1"/>
        </p:nvSpPr>
        <p:spPr>
          <a:xfrm>
            <a:off x="8265226" y="4667009"/>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defTabSz="439555" fontAlgn="base">
              <a:spcBef>
                <a:spcPct val="0"/>
              </a:spcBef>
              <a:spcAft>
                <a:spcPct val="0"/>
              </a:spcAft>
            </a:pPr>
            <a:endParaRPr lang="en-US" sz="1800">
              <a:solidFill>
                <a:srgbClr val="FFFFFF"/>
              </a:solidFill>
            </a:endParaRPr>
          </a:p>
        </p:txBody>
      </p:sp>
      <p:sp>
        <p:nvSpPr>
          <p:cNvPr id="14" name="TextBox 13"/>
          <p:cNvSpPr txBox="1"/>
          <p:nvPr userDrawn="1"/>
        </p:nvSpPr>
        <p:spPr>
          <a:xfrm>
            <a:off x="0" y="686419"/>
            <a:ext cx="9144000" cy="958951"/>
          </a:xfrm>
          <a:prstGeom prst="rect">
            <a:avLst/>
          </a:prstGeom>
          <a:noFill/>
        </p:spPr>
        <p:txBody>
          <a:bodyPr wrap="square" lIns="87918" tIns="43959" rIns="87918" bIns="43959" rtlCol="0">
            <a:spAutoFit/>
          </a:bodyPr>
          <a:lstStyle/>
          <a:p>
            <a:pPr algn="ctr" defTabSz="439555" fontAlgn="base">
              <a:lnSpc>
                <a:spcPct val="80000"/>
              </a:lnSpc>
              <a:spcBef>
                <a:spcPct val="0"/>
              </a:spcBef>
              <a:spcAft>
                <a:spcPct val="0"/>
              </a:spcAft>
            </a:pPr>
            <a:r>
              <a:rPr lang="en-US" sz="6900">
                <a:solidFill>
                  <a:srgbClr val="FFFFFF"/>
                </a:solidFill>
                <a:latin typeface="Arial Black"/>
                <a:ea typeface="Arial" panose="020B0604020202020204" pitchFamily="34" charset="-128"/>
              </a:rPr>
              <a:t>THANK YOU</a:t>
            </a:r>
          </a:p>
        </p:txBody>
      </p:sp>
      <p:sp>
        <p:nvSpPr>
          <p:cNvPr id="17" name="Text Placeholder 9"/>
          <p:cNvSpPr>
            <a:spLocks noGrp="1"/>
          </p:cNvSpPr>
          <p:nvPr>
            <p:ph type="body" sz="quarter" idx="12" hasCustomPrompt="1"/>
          </p:nvPr>
        </p:nvSpPr>
        <p:spPr>
          <a:xfrm>
            <a:off x="2828857" y="3231741"/>
            <a:ext cx="3486301" cy="316140"/>
          </a:xfrm>
        </p:spPr>
        <p:txBody>
          <a:bodyPr/>
          <a:lstStyle>
            <a:lvl1pPr marL="0" indent="0" algn="ctr">
              <a:buNone/>
              <a:defRPr sz="1100" i="1" baseline="0">
                <a:solidFill>
                  <a:schemeClr val="bg1"/>
                </a:solidFill>
              </a:defRPr>
            </a:lvl1pPr>
            <a:lvl2pPr marL="473132" indent="0" algn="l">
              <a:buNone/>
              <a:defRPr>
                <a:solidFill>
                  <a:schemeClr val="bg1"/>
                </a:solidFill>
              </a:defRPr>
            </a:lvl2pPr>
            <a:lvl3pPr marL="967632" indent="0" algn="l">
              <a:buNone/>
              <a:defRPr>
                <a:solidFill>
                  <a:schemeClr val="bg1"/>
                </a:solidFill>
              </a:defRPr>
            </a:lvl3pPr>
            <a:lvl4pPr marL="747854" indent="0" algn="l">
              <a:buNone/>
              <a:defRPr>
                <a:solidFill>
                  <a:schemeClr val="bg1"/>
                </a:solidFill>
              </a:defRPr>
            </a:lvl4pPr>
            <a:lvl5pPr marL="1715485" indent="0" algn="l">
              <a:buFont typeface="Arial" panose="020B0604020202020204" pitchFamily="34" charset="0"/>
              <a:buNone/>
              <a:defRPr>
                <a:solidFill>
                  <a:schemeClr val="bg1"/>
                </a:solidFill>
              </a:defRPr>
            </a:lvl5pPr>
          </a:lstStyle>
          <a:p>
            <a:pPr lvl="0"/>
            <a:r>
              <a:rPr lang="en-US"/>
              <a:t>Enter Job Title Goes Here</a:t>
            </a:r>
          </a:p>
        </p:txBody>
      </p:sp>
      <p:sp>
        <p:nvSpPr>
          <p:cNvPr id="18" name="Text Placeholder 9"/>
          <p:cNvSpPr>
            <a:spLocks noGrp="1"/>
          </p:cNvSpPr>
          <p:nvPr>
            <p:ph type="body" sz="quarter" idx="13" hasCustomPrompt="1"/>
          </p:nvPr>
        </p:nvSpPr>
        <p:spPr>
          <a:xfrm>
            <a:off x="2828857" y="3462480"/>
            <a:ext cx="3486301" cy="316140"/>
          </a:xfrm>
        </p:spPr>
        <p:txBody>
          <a:bodyPr/>
          <a:lstStyle>
            <a:lvl1pPr marL="0" indent="0" algn="ctr">
              <a:buNone/>
              <a:defRPr sz="1100" i="0" baseline="0">
                <a:solidFill>
                  <a:schemeClr val="bg1"/>
                </a:solidFill>
              </a:defRPr>
            </a:lvl1pPr>
            <a:lvl2pPr marL="473132" indent="0" algn="l">
              <a:buNone/>
              <a:defRPr>
                <a:solidFill>
                  <a:schemeClr val="bg1"/>
                </a:solidFill>
              </a:defRPr>
            </a:lvl2pPr>
            <a:lvl3pPr marL="967632" indent="0" algn="l">
              <a:buNone/>
              <a:defRPr>
                <a:solidFill>
                  <a:schemeClr val="bg1"/>
                </a:solidFill>
              </a:defRPr>
            </a:lvl3pPr>
            <a:lvl4pPr marL="747854" indent="0" algn="l">
              <a:buNone/>
              <a:defRPr>
                <a:solidFill>
                  <a:schemeClr val="bg1"/>
                </a:solidFill>
              </a:defRPr>
            </a:lvl4pPr>
            <a:lvl5pPr marL="1715485" indent="0" algn="l">
              <a:buFont typeface="Arial" panose="020B0604020202020204" pitchFamily="34" charset="0"/>
              <a:buNone/>
              <a:defRPr>
                <a:solidFill>
                  <a:schemeClr val="bg1"/>
                </a:solidFill>
              </a:defRPr>
            </a:lvl5pPr>
          </a:lstStyle>
          <a:p>
            <a:pPr lvl="0"/>
            <a:r>
              <a:rPr lang="en-US"/>
              <a:t>Email@jdrf.org | 000-000-0000</a:t>
            </a:r>
          </a:p>
        </p:txBody>
      </p:sp>
      <p:sp>
        <p:nvSpPr>
          <p:cNvPr id="20" name="TextBox 19"/>
          <p:cNvSpPr txBox="1"/>
          <p:nvPr userDrawn="1"/>
        </p:nvSpPr>
        <p:spPr>
          <a:xfrm>
            <a:off x="3890101" y="2556238"/>
            <a:ext cx="1363813" cy="410275"/>
          </a:xfrm>
          <a:prstGeom prst="rect">
            <a:avLst/>
          </a:prstGeom>
          <a:noFill/>
        </p:spPr>
        <p:txBody>
          <a:bodyPr wrap="square" lIns="87918" tIns="43959" rIns="87918" bIns="43959" rtlCol="0">
            <a:spAutoFit/>
          </a:bodyPr>
          <a:lstStyle/>
          <a:p>
            <a:pPr algn="ctr" defTabSz="439555" fontAlgn="base">
              <a:lnSpc>
                <a:spcPct val="110000"/>
              </a:lnSpc>
              <a:spcBef>
                <a:spcPts val="289"/>
              </a:spcBef>
              <a:spcAft>
                <a:spcPts val="577"/>
              </a:spcAft>
              <a:buFont typeface="Arial" panose="020B0604020202020204" pitchFamily="34" charset="0"/>
              <a:buNone/>
              <a:defRPr/>
            </a:pPr>
            <a:r>
              <a:rPr lang="en-US" sz="2000">
                <a:solidFill>
                  <a:srgbClr val="FFFFFF"/>
                </a:solidFill>
                <a:latin typeface="Arial Black"/>
                <a:ea typeface="Arial" panose="020B0604020202020204" pitchFamily="34" charset="-128"/>
              </a:rPr>
              <a:t>Contact</a:t>
            </a:r>
          </a:p>
        </p:txBody>
      </p:sp>
      <p:sp>
        <p:nvSpPr>
          <p:cNvPr id="22" name="TextBox 21"/>
          <p:cNvSpPr txBox="1"/>
          <p:nvPr userDrawn="1"/>
        </p:nvSpPr>
        <p:spPr>
          <a:xfrm>
            <a:off x="7979361" y="4729966"/>
            <a:ext cx="1150728" cy="345963"/>
          </a:xfrm>
          <a:prstGeom prst="rect">
            <a:avLst/>
          </a:prstGeom>
          <a:noFill/>
        </p:spPr>
        <p:txBody>
          <a:bodyPr wrap="square" lIns="87918" tIns="43959" rIns="87918" bIns="43959" rtlCol="0">
            <a:spAutoFit/>
          </a:bodyPr>
          <a:lstStyle/>
          <a:p>
            <a:pPr defTabSz="439555" fontAlgn="base">
              <a:lnSpc>
                <a:spcPct val="110000"/>
              </a:lnSpc>
              <a:spcBef>
                <a:spcPts val="289"/>
              </a:spcBef>
              <a:spcAft>
                <a:spcPts val="577"/>
              </a:spcAft>
              <a:buFont typeface="Arial" panose="020B0604020202020204" pitchFamily="34" charset="0"/>
              <a:buNone/>
              <a:defRPr/>
            </a:pPr>
            <a:r>
              <a:rPr lang="en-US" sz="1600">
                <a:solidFill>
                  <a:srgbClr val="FFFFFF"/>
                </a:solidFill>
                <a:latin typeface="Arial Black"/>
                <a:ea typeface="Arial" panose="020B0604020202020204" pitchFamily="34" charset="-128"/>
              </a:rPr>
              <a:t>jdrf.org</a:t>
            </a:r>
          </a:p>
        </p:txBody>
      </p:sp>
      <p:cxnSp>
        <p:nvCxnSpPr>
          <p:cNvPr id="13" name="Straight Connector 12">
            <a:extLst>
              <a:ext uri="{FF2B5EF4-FFF2-40B4-BE49-F238E27FC236}">
                <a16:creationId xmlns:a16="http://schemas.microsoft.com/office/drawing/2014/main" id="{BB793E75-1B11-4AAC-88E4-0135409F3AE4}"/>
              </a:ext>
            </a:extLst>
          </p:cNvPr>
          <p:cNvCxnSpPr/>
          <p:nvPr userDrawn="1"/>
        </p:nvCxnSpPr>
        <p:spPr>
          <a:xfrm>
            <a:off x="3457575" y="2401888"/>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246431"/>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p:txBody>
          <a:bodyPr/>
          <a:lstStyle>
            <a:lvl1pPr>
              <a:defRPr/>
            </a:lvl1pPr>
          </a:lstStyle>
          <a:p>
            <a:fld id="{BFB6FC33-D603-49AE-B19D-B293BCCB8D69}"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3" name="TextBox 2"/>
          <p:cNvSpPr txBox="1"/>
          <p:nvPr userDrawn="1"/>
        </p:nvSpPr>
        <p:spPr>
          <a:xfrm>
            <a:off x="457200" y="1200151"/>
            <a:ext cx="8254632" cy="2859728"/>
          </a:xfrm>
          <a:prstGeom prst="rect">
            <a:avLst/>
          </a:prstGeom>
          <a:noFill/>
        </p:spPr>
        <p:txBody>
          <a:bodyPr wrap="square" lIns="87918" tIns="43959" rIns="87918" bIns="43959" rtlCol="0">
            <a:spAutoFit/>
          </a:bodyPr>
          <a:lstStyle/>
          <a:p>
            <a:pPr marL="274724" indent="-274724" defTabSz="439555"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This is a JDRF Branded PowerPoint template. Changing the font styles, colors, sizes is not allowed. </a:t>
            </a:r>
          </a:p>
          <a:p>
            <a:pPr marL="274724" indent="-274724" defTabSz="439555"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Make sure you have </a:t>
            </a:r>
            <a:r>
              <a:rPr lang="en-US" sz="1100" b="1">
                <a:solidFill>
                  <a:srgbClr val="010101"/>
                </a:solidFill>
                <a:ea typeface="Arial" panose="020B0604020202020204" pitchFamily="34" charset="-128"/>
              </a:rPr>
              <a:t>Arial</a:t>
            </a:r>
            <a:r>
              <a:rPr lang="en-US" sz="1100">
                <a:solidFill>
                  <a:srgbClr val="010101"/>
                </a:solidFill>
                <a:ea typeface="Arial" panose="020B0604020202020204" pitchFamily="34" charset="-128"/>
              </a:rPr>
              <a:t> and </a:t>
            </a:r>
            <a:r>
              <a:rPr lang="en-US" sz="1100" b="1">
                <a:solidFill>
                  <a:srgbClr val="010101"/>
                </a:solidFill>
                <a:ea typeface="Arial" panose="020B0604020202020204" pitchFamily="34" charset="-128"/>
              </a:rPr>
              <a:t>Arial Black </a:t>
            </a:r>
            <a:r>
              <a:rPr lang="en-US" sz="1100">
                <a:solidFill>
                  <a:srgbClr val="010101"/>
                </a:solidFill>
                <a:ea typeface="Arial" panose="020B0604020202020204" pitchFamily="34" charset="-128"/>
              </a:rPr>
              <a:t>fonts installed in your computer before editing this template. If you do not have these fonts, please go to the link </a:t>
            </a:r>
            <a:r>
              <a:rPr lang="en-US" sz="1100" b="1">
                <a:solidFill>
                  <a:srgbClr val="010101"/>
                </a:solidFill>
                <a:ea typeface="Arial" panose="020B0604020202020204" pitchFamily="34" charset="-128"/>
              </a:rPr>
              <a:t>jdrf.org/brand/fonts</a:t>
            </a:r>
            <a:r>
              <a:rPr lang="en-US" sz="1100">
                <a:solidFill>
                  <a:srgbClr val="010101"/>
                </a:solidFill>
                <a:ea typeface="Arial" panose="020B0604020202020204" pitchFamily="34" charset="-128"/>
              </a:rPr>
              <a:t> to download the fonts.</a:t>
            </a:r>
            <a:endParaRPr lang="en-US" sz="1100" b="1">
              <a:solidFill>
                <a:srgbClr val="010101"/>
              </a:solidFill>
              <a:ea typeface="Arial" panose="020B0604020202020204" pitchFamily="34" charset="-128"/>
            </a:endParaRPr>
          </a:p>
          <a:p>
            <a:pPr marL="274724" indent="-274724" defTabSz="439555"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Each slide has instructions and guidelines written about what kind of font to use, size, color etc. Follow the guidelines provided. </a:t>
            </a:r>
          </a:p>
          <a:p>
            <a:pPr marL="274724" indent="-274724" defTabSz="439555"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Do not go beyond the character limit written for each slide and do not force fit the text. You will have to alter the text and content according to the character limit to maintain consistency throughout the presentation. </a:t>
            </a:r>
          </a:p>
          <a:p>
            <a:pPr marL="274724" indent="-274724" defTabSz="439555"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Copying and pasting your own “pre-made” slides in this presentation is strictly prohibited.</a:t>
            </a:r>
          </a:p>
          <a:p>
            <a:pPr marL="274724" indent="-274724" defTabSz="439555"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To edit each slide, simply re-type the text in given area. </a:t>
            </a:r>
          </a:p>
          <a:p>
            <a:pPr marL="274724" indent="-274724" defTabSz="439555"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Always use “Title Case” or “Initial Caps” for all main headers and titles of the slides. This is must. </a:t>
            </a:r>
          </a:p>
        </p:txBody>
      </p:sp>
      <p:sp>
        <p:nvSpPr>
          <p:cNvPr id="10" name="Title 1"/>
          <p:cNvSpPr txBox="1">
            <a:spLocks/>
          </p:cNvSpPr>
          <p:nvPr userDrawn="1"/>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marL="0" marR="0" indent="0" algn="ctr" defTabSz="457200" rtl="0" eaLnBrk="1" fontAlgn="auto" latinLnBrk="0" hangingPunct="1">
              <a:lnSpc>
                <a:spcPct val="100000"/>
              </a:lnSpc>
              <a:spcBef>
                <a:spcPct val="0"/>
              </a:spcBef>
              <a:spcAft>
                <a:spcPts val="0"/>
              </a:spcAft>
              <a:buClrTx/>
              <a:buSzTx/>
              <a:buFontTx/>
              <a:buNone/>
              <a:tabLst/>
              <a:defRPr sz="2800" kern="1200" baseline="0">
                <a:solidFill>
                  <a:schemeClr val="tx1"/>
                </a:solidFill>
                <a:latin typeface="+mj-lt"/>
                <a:ea typeface="Arial" pitchFamily="-127" charset="-128"/>
                <a:cs typeface="+mj-cs"/>
              </a:defRPr>
            </a:lvl1pPr>
            <a:lvl2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2pPr>
            <a:lvl3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3pPr>
            <a:lvl4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4pPr>
            <a:lvl5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5pPr>
            <a:lvl6pPr marL="4572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6pPr>
            <a:lvl7pPr marL="9144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7pPr>
            <a:lvl8pPr marL="13716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8pPr>
            <a:lvl9pPr marL="18288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9pPr>
          </a:lstStyle>
          <a:p>
            <a:r>
              <a:rPr lang="en-US" altLang="ja-JP" sz="2300">
                <a:solidFill>
                  <a:srgbClr val="010101"/>
                </a:solidFill>
                <a:ea typeface="Arial" panose="020B0604020202020204" pitchFamily="34" charset="-128"/>
              </a:rPr>
              <a:t>READ THIS FIRST</a:t>
            </a:r>
            <a:endParaRPr lang="en-US" sz="2300">
              <a:solidFill>
                <a:srgbClr val="010101"/>
              </a:solidFill>
              <a:ea typeface="Arial" panose="020B0604020202020204" pitchFamily="34" charset="-128"/>
            </a:endParaRPr>
          </a:p>
        </p:txBody>
      </p:sp>
    </p:spTree>
    <p:extLst>
      <p:ext uri="{BB962C8B-B14F-4D97-AF65-F5344CB8AC3E}">
        <p14:creationId xmlns:p14="http://schemas.microsoft.com/office/powerpoint/2010/main" val="708590021"/>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2987A3-539F-42CE-BB70-725B3E021C39}" type="datetime1">
              <a:rPr lang="en-US" smtClean="0"/>
              <a:pPr/>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ADB7E-A526-49DE-ABD7-90A5490CACB5}" type="slidenum">
              <a:rPr lang="en-US" smtClean="0"/>
              <a:pPr/>
              <a:t>‹#›</a:t>
            </a:fld>
            <a:endParaRPr lang="en-US"/>
          </a:p>
        </p:txBody>
      </p:sp>
      <p:sp>
        <p:nvSpPr>
          <p:cNvPr id="10" name="Text Placeholder 9"/>
          <p:cNvSpPr>
            <a:spLocks noGrp="1"/>
          </p:cNvSpPr>
          <p:nvPr>
            <p:ph type="body" sz="quarter" idx="13"/>
          </p:nvPr>
        </p:nvSpPr>
        <p:spPr>
          <a:xfrm>
            <a:off x="457202" y="423470"/>
            <a:ext cx="8258783" cy="225738"/>
          </a:xfrm>
        </p:spPr>
        <p:txBody>
          <a:bodyPr anchor="b">
            <a:noAutofit/>
          </a:bodyPr>
          <a:lstStyle>
            <a:lvl1pPr marL="0" indent="0">
              <a:buNone/>
              <a:defRPr sz="1350" b="1" cap="all" baseline="0">
                <a:solidFill>
                  <a:schemeClr val="accent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sp>
        <p:nvSpPr>
          <p:cNvPr id="8" name="Title Placeholder 1"/>
          <p:cNvSpPr>
            <a:spLocks noGrp="1"/>
          </p:cNvSpPr>
          <p:nvPr>
            <p:ph type="title"/>
          </p:nvPr>
        </p:nvSpPr>
        <p:spPr>
          <a:xfrm>
            <a:off x="457200" y="547968"/>
            <a:ext cx="8229600" cy="399316"/>
          </a:xfrm>
          <a:prstGeom prst="rect">
            <a:avLst/>
          </a:prstGeom>
        </p:spPr>
        <p:txBody>
          <a:bodyPr vert="horz" lIns="91440" tIns="45720" rIns="91440" bIns="45720" rtlCol="0" anchor="t">
            <a:normAutofit/>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085569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99"/>
        <p:cNvGrpSpPr/>
        <p:nvPr/>
      </p:nvGrpSpPr>
      <p:grpSpPr>
        <a:xfrm>
          <a:off x="0" y="0"/>
          <a:ext cx="0" cy="0"/>
          <a:chOff x="0" y="0"/>
          <a:chExt cx="0" cy="0"/>
        </a:xfrm>
      </p:grpSpPr>
      <p:cxnSp>
        <p:nvCxnSpPr>
          <p:cNvPr id="100" name="Google Shape;100;p18"/>
          <p:cNvCxnSpPr/>
          <p:nvPr/>
        </p:nvCxnSpPr>
        <p:spPr>
          <a:xfrm>
            <a:off x="3459127" y="635708"/>
            <a:ext cx="1871330" cy="0"/>
          </a:xfrm>
          <a:prstGeom prst="straightConnector1">
            <a:avLst/>
          </a:prstGeom>
          <a:noFill/>
          <a:ln w="76200" cap="flat" cmpd="sng">
            <a:solidFill>
              <a:schemeClr val="dk1"/>
            </a:solidFill>
            <a:prstDash val="solid"/>
            <a:round/>
            <a:headEnd type="none" w="sm" len="sm"/>
            <a:tailEnd type="none" w="sm" len="sm"/>
          </a:ln>
        </p:spPr>
      </p:cxnSp>
      <p:sp>
        <p:nvSpPr>
          <p:cNvPr id="101" name="Google Shape;101;p18"/>
          <p:cNvSpPr txBox="1">
            <a:spLocks noGrp="1"/>
          </p:cNvSpPr>
          <p:nvPr>
            <p:ph type="title"/>
          </p:nvPr>
        </p:nvSpPr>
        <p:spPr>
          <a:xfrm>
            <a:off x="457200" y="98110"/>
            <a:ext cx="8229600" cy="408889"/>
          </a:xfrm>
          <a:prstGeom prst="rect">
            <a:avLst/>
          </a:prstGeom>
          <a:noFill/>
          <a:ln>
            <a:noFill/>
          </a:ln>
        </p:spPr>
        <p:txBody>
          <a:bodyPr spcFirstLastPara="1" wrap="square" lIns="87900" tIns="43950" rIns="87900" bIns="43950" anchor="b" anchorCtr="0"/>
          <a:lstStyle>
            <a:lvl1pPr marR="0" lvl="0" algn="ctr">
              <a:lnSpc>
                <a:spcPct val="100000"/>
              </a:lnSpc>
              <a:spcBef>
                <a:spcPts val="0"/>
              </a:spcBef>
              <a:spcAft>
                <a:spcPts val="0"/>
              </a:spcAft>
              <a:buClr>
                <a:schemeClr val="dk2"/>
              </a:buClr>
              <a:buSzPts val="2300"/>
              <a:buFont typeface="Arial"/>
              <a:buNone/>
              <a:defRPr sz="2300" b="1" i="0">
                <a:solidFill>
                  <a:schemeClr val="dk2"/>
                </a:solidFill>
                <a:latin typeface="Arial Black" panose="020B0604020202020204" pitchFamily="34" charset="0"/>
                <a:ea typeface="Arial Black" panose="020B0604020202020204" pitchFamily="34" charset="0"/>
                <a:cs typeface="Arial Black" panose="020B0604020202020204" pitchFamily="34" charset="0"/>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457200" y="893136"/>
            <a:ext cx="8229600" cy="3701488"/>
          </a:xfrm>
          <a:prstGeom prst="rect">
            <a:avLst/>
          </a:prstGeom>
          <a:noFill/>
          <a:ln>
            <a:noFill/>
          </a:ln>
        </p:spPr>
        <p:txBody>
          <a:bodyPr spcFirstLastPara="1" wrap="square" lIns="87900" tIns="43950" rIns="87900" bIns="43950" anchor="t" anchorCtr="0"/>
          <a:lstStyle>
            <a:lvl1pPr marL="457154" lvl="0" indent="-298420" algn="l">
              <a:lnSpc>
                <a:spcPct val="110000"/>
              </a:lnSpc>
              <a:spcBef>
                <a:spcPts val="289"/>
              </a:spcBef>
              <a:spcAft>
                <a:spcPts val="0"/>
              </a:spcAft>
              <a:buClr>
                <a:srgbClr val="333535"/>
              </a:buClr>
              <a:buSzPts val="1100"/>
              <a:buChar char="•"/>
              <a:defRPr>
                <a:solidFill>
                  <a:srgbClr val="333535"/>
                </a:solidFill>
              </a:defRPr>
            </a:lvl1pPr>
            <a:lvl2pPr marL="914310" lvl="1" indent="-292072" algn="l">
              <a:lnSpc>
                <a:spcPct val="110000"/>
              </a:lnSpc>
              <a:spcBef>
                <a:spcPts val="577"/>
              </a:spcBef>
              <a:spcAft>
                <a:spcPts val="0"/>
              </a:spcAft>
              <a:buClr>
                <a:srgbClr val="333535"/>
              </a:buClr>
              <a:buSzPts val="1000"/>
              <a:buChar char="•"/>
              <a:defRPr>
                <a:solidFill>
                  <a:srgbClr val="333535"/>
                </a:solidFill>
              </a:defRPr>
            </a:lvl2pPr>
            <a:lvl3pPr marL="1371464" marR="0" lvl="2" indent="-285722" algn="l">
              <a:lnSpc>
                <a:spcPct val="110000"/>
              </a:lnSpc>
              <a:spcBef>
                <a:spcPts val="577"/>
              </a:spcBef>
              <a:spcAft>
                <a:spcPts val="0"/>
              </a:spcAft>
              <a:buClr>
                <a:srgbClr val="333535"/>
              </a:buClr>
              <a:buSzPts val="900"/>
              <a:buFont typeface="Arial"/>
              <a:buChar char="•"/>
              <a:defRPr>
                <a:solidFill>
                  <a:srgbClr val="333535"/>
                </a:solidFill>
              </a:defRPr>
            </a:lvl3pPr>
            <a:lvl4pPr marL="1828619" marR="0" lvl="3" indent="-279372" algn="l">
              <a:lnSpc>
                <a:spcPct val="110000"/>
              </a:lnSpc>
              <a:spcBef>
                <a:spcPts val="577"/>
              </a:spcBef>
              <a:spcAft>
                <a:spcPts val="0"/>
              </a:spcAft>
              <a:buClr>
                <a:srgbClr val="333535"/>
              </a:buClr>
              <a:buSzPts val="800"/>
              <a:buFont typeface="Arial"/>
              <a:buChar char="•"/>
              <a:defRPr>
                <a:solidFill>
                  <a:srgbClr val="333535"/>
                </a:solidFill>
              </a:defRPr>
            </a:lvl4pPr>
            <a:lvl5pPr marL="2285772" marR="0" lvl="4" indent="-279372" algn="l">
              <a:lnSpc>
                <a:spcPct val="110000"/>
              </a:lnSpc>
              <a:spcBef>
                <a:spcPts val="577"/>
              </a:spcBef>
              <a:spcAft>
                <a:spcPts val="0"/>
              </a:spcAft>
              <a:buClr>
                <a:srgbClr val="333535"/>
              </a:buClr>
              <a:buSzPts val="800"/>
              <a:buFont typeface="Arial"/>
              <a:buChar char="•"/>
              <a:defRPr>
                <a:solidFill>
                  <a:srgbClr val="333535"/>
                </a:solidFill>
              </a:defRPr>
            </a:lvl5pPr>
            <a:lvl6pPr marL="2742926" lvl="5" indent="-342866" algn="l">
              <a:spcBef>
                <a:spcPts val="577"/>
              </a:spcBef>
              <a:spcAft>
                <a:spcPts val="0"/>
              </a:spcAft>
              <a:buClr>
                <a:schemeClr val="dk1"/>
              </a:buClr>
              <a:buSzPts val="1800"/>
              <a:buChar char="•"/>
              <a:defRPr/>
            </a:lvl6pPr>
            <a:lvl7pPr marL="3200080" lvl="6" indent="-342866" algn="l">
              <a:spcBef>
                <a:spcPts val="360"/>
              </a:spcBef>
              <a:spcAft>
                <a:spcPts val="0"/>
              </a:spcAft>
              <a:buClr>
                <a:schemeClr val="dk1"/>
              </a:buClr>
              <a:buSzPts val="1800"/>
              <a:buChar char="•"/>
              <a:defRPr/>
            </a:lvl7pPr>
            <a:lvl8pPr marL="3657235" lvl="7" indent="-342866" algn="l">
              <a:spcBef>
                <a:spcPts val="360"/>
              </a:spcBef>
              <a:spcAft>
                <a:spcPts val="0"/>
              </a:spcAft>
              <a:buClr>
                <a:schemeClr val="dk1"/>
              </a:buClr>
              <a:buSzPts val="1800"/>
              <a:buChar char="•"/>
              <a:defRPr/>
            </a:lvl8pPr>
            <a:lvl9pPr marL="4114391" lvl="8" indent="-342866" algn="l">
              <a:spcBef>
                <a:spcPts val="360"/>
              </a:spcBef>
              <a:spcAft>
                <a:spcPts val="0"/>
              </a:spcAft>
              <a:buClr>
                <a:schemeClr val="dk1"/>
              </a:buClr>
              <a:buSzPts val="1800"/>
              <a:buChar char="•"/>
              <a:defRPr/>
            </a:lvl9pPr>
          </a:lstStyle>
          <a:p>
            <a:endParaRPr/>
          </a:p>
        </p:txBody>
      </p:sp>
      <p:sp>
        <p:nvSpPr>
          <p:cNvPr id="103" name="Google Shape;103;p18"/>
          <p:cNvSpPr txBox="1">
            <a:spLocks noGrp="1"/>
          </p:cNvSpPr>
          <p:nvPr>
            <p:ph type="ftr" idx="11"/>
          </p:nvPr>
        </p:nvSpPr>
        <p:spPr>
          <a:xfrm>
            <a:off x="4600355" y="4810126"/>
            <a:ext cx="3991197" cy="274638"/>
          </a:xfrm>
          <a:prstGeom prst="rect">
            <a:avLst/>
          </a:prstGeom>
          <a:noFill/>
          <a:ln>
            <a:noFill/>
          </a:ln>
        </p:spPr>
        <p:txBody>
          <a:bodyPr spcFirstLastPara="1" wrap="square" lIns="87900" tIns="43950" rIns="87900" bIns="43950" anchor="ctr" anchorCtr="0"/>
          <a:lstStyle>
            <a:lvl1pPr lvl="0" algn="r">
              <a:lnSpc>
                <a:spcPct val="100000"/>
              </a:lnSpc>
              <a:spcBef>
                <a:spcPts val="0"/>
              </a:spcBef>
              <a:spcAft>
                <a:spcPts val="0"/>
              </a:spcAft>
              <a:buClr>
                <a:schemeClr val="dk1"/>
              </a:buClr>
              <a:buSzPts val="7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10101"/>
              </a:buClr>
              <a:defRPr/>
            </a:pPr>
            <a:endParaRPr lang="en-US">
              <a:solidFill>
                <a:srgbClr val="010101"/>
              </a:solidFill>
            </a:endParaRPr>
          </a:p>
        </p:txBody>
      </p:sp>
      <p:sp>
        <p:nvSpPr>
          <p:cNvPr id="104" name="Google Shape;104;p18"/>
          <p:cNvSpPr txBox="1">
            <a:spLocks noGrp="1"/>
          </p:cNvSpPr>
          <p:nvPr>
            <p:ph type="sldNum" idx="12"/>
          </p:nvPr>
        </p:nvSpPr>
        <p:spPr>
          <a:xfrm>
            <a:off x="8693158" y="4810126"/>
            <a:ext cx="392113" cy="274638"/>
          </a:xfrm>
          <a:prstGeom prst="rect">
            <a:avLst/>
          </a:prstGeom>
          <a:noFill/>
          <a:ln>
            <a:noFill/>
          </a:ln>
        </p:spPr>
        <p:txBody>
          <a:bodyPr spcFirstLastPara="1" wrap="square" lIns="87900" tIns="43950" rIns="87900" bIns="43950" anchor="ctr" anchorCtr="0">
            <a:noAutofit/>
          </a:bodyPr>
          <a:lstStyle>
            <a:lvl1pPr marL="0" lvl="0" indent="0" algn="l">
              <a:spcBef>
                <a:spcPts val="0"/>
              </a:spcBef>
              <a:spcAft>
                <a:spcPts val="0"/>
              </a:spcAft>
              <a:buNone/>
              <a:defRPr sz="800" b="0" i="0" u="none" strike="noStrike" cap="none">
                <a:solidFill>
                  <a:srgbClr val="7F7F7F"/>
                </a:solidFill>
                <a:latin typeface="Arial"/>
                <a:ea typeface="Arial"/>
                <a:cs typeface="Arial"/>
                <a:sym typeface="Arial"/>
              </a:defRPr>
            </a:lvl1pPr>
            <a:lvl2pPr marL="0" lvl="1" indent="0" algn="l">
              <a:spcBef>
                <a:spcPts val="0"/>
              </a:spcBef>
              <a:spcAft>
                <a:spcPts val="0"/>
              </a:spcAft>
              <a:buNone/>
              <a:defRPr sz="800" b="0" i="0" u="none" strike="noStrike" cap="none">
                <a:solidFill>
                  <a:srgbClr val="7F7F7F"/>
                </a:solidFill>
                <a:latin typeface="Arial"/>
                <a:ea typeface="Arial"/>
                <a:cs typeface="Arial"/>
                <a:sym typeface="Arial"/>
              </a:defRPr>
            </a:lvl2pPr>
            <a:lvl3pPr marL="0" lvl="2" indent="0" algn="l">
              <a:spcBef>
                <a:spcPts val="0"/>
              </a:spcBef>
              <a:spcAft>
                <a:spcPts val="0"/>
              </a:spcAft>
              <a:buNone/>
              <a:defRPr sz="800" b="0" i="0" u="none" strike="noStrike" cap="none">
                <a:solidFill>
                  <a:srgbClr val="7F7F7F"/>
                </a:solidFill>
                <a:latin typeface="Arial"/>
                <a:ea typeface="Arial"/>
                <a:cs typeface="Arial"/>
                <a:sym typeface="Arial"/>
              </a:defRPr>
            </a:lvl3pPr>
            <a:lvl4pPr marL="0" lvl="3" indent="0" algn="l">
              <a:spcBef>
                <a:spcPts val="0"/>
              </a:spcBef>
              <a:spcAft>
                <a:spcPts val="0"/>
              </a:spcAft>
              <a:buNone/>
              <a:defRPr sz="800" b="0" i="0" u="none" strike="noStrike" cap="none">
                <a:solidFill>
                  <a:srgbClr val="7F7F7F"/>
                </a:solidFill>
                <a:latin typeface="Arial"/>
                <a:ea typeface="Arial"/>
                <a:cs typeface="Arial"/>
                <a:sym typeface="Arial"/>
              </a:defRPr>
            </a:lvl4pPr>
            <a:lvl5pPr marL="0" lvl="4" indent="0" algn="l">
              <a:spcBef>
                <a:spcPts val="0"/>
              </a:spcBef>
              <a:spcAft>
                <a:spcPts val="0"/>
              </a:spcAft>
              <a:buNone/>
              <a:defRPr sz="800" b="0" i="0" u="none" strike="noStrike" cap="none">
                <a:solidFill>
                  <a:srgbClr val="7F7F7F"/>
                </a:solidFill>
                <a:latin typeface="Arial"/>
                <a:ea typeface="Arial"/>
                <a:cs typeface="Arial"/>
                <a:sym typeface="Arial"/>
              </a:defRPr>
            </a:lvl5pPr>
            <a:lvl6pPr marL="0" lvl="5" indent="0" algn="l">
              <a:spcBef>
                <a:spcPts val="0"/>
              </a:spcBef>
              <a:spcAft>
                <a:spcPts val="0"/>
              </a:spcAft>
              <a:buNone/>
              <a:defRPr sz="800" b="0" i="0" u="none" strike="noStrike" cap="none">
                <a:solidFill>
                  <a:srgbClr val="7F7F7F"/>
                </a:solidFill>
                <a:latin typeface="Arial"/>
                <a:ea typeface="Arial"/>
                <a:cs typeface="Arial"/>
                <a:sym typeface="Arial"/>
              </a:defRPr>
            </a:lvl6pPr>
            <a:lvl7pPr marL="0" lvl="6" indent="0" algn="l">
              <a:spcBef>
                <a:spcPts val="0"/>
              </a:spcBef>
              <a:spcAft>
                <a:spcPts val="0"/>
              </a:spcAft>
              <a:buNone/>
              <a:defRPr sz="800" b="0" i="0" u="none" strike="noStrike" cap="none">
                <a:solidFill>
                  <a:srgbClr val="7F7F7F"/>
                </a:solidFill>
                <a:latin typeface="Arial"/>
                <a:ea typeface="Arial"/>
                <a:cs typeface="Arial"/>
                <a:sym typeface="Arial"/>
              </a:defRPr>
            </a:lvl7pPr>
            <a:lvl8pPr marL="0" lvl="7" indent="0" algn="l">
              <a:spcBef>
                <a:spcPts val="0"/>
              </a:spcBef>
              <a:spcAft>
                <a:spcPts val="0"/>
              </a:spcAft>
              <a:buNone/>
              <a:defRPr sz="800" b="0" i="0" u="none" strike="noStrike" cap="none">
                <a:solidFill>
                  <a:srgbClr val="7F7F7F"/>
                </a:solidFill>
                <a:latin typeface="Arial"/>
                <a:ea typeface="Arial"/>
                <a:cs typeface="Arial"/>
                <a:sym typeface="Arial"/>
              </a:defRPr>
            </a:lvl8pPr>
            <a:lvl9pPr marL="0" lvl="8" indent="0" algn="l">
              <a:spcBef>
                <a:spcPts val="0"/>
              </a:spcBef>
              <a:spcAft>
                <a:spcPts val="0"/>
              </a:spcAft>
              <a:buNone/>
              <a:defRPr sz="800" b="0" i="0" u="none" strike="noStrike" cap="none">
                <a:solidFill>
                  <a:srgbClr val="7F7F7F"/>
                </a:solidFill>
                <a:latin typeface="Arial"/>
                <a:ea typeface="Arial"/>
                <a:cs typeface="Arial"/>
                <a:sym typeface="Arial"/>
              </a:defRPr>
            </a:lvl9pPr>
          </a:lstStyle>
          <a:p>
            <a:pPr defTabSz="439555">
              <a:defRPr/>
            </a:pPr>
            <a:fld id="{00000000-1234-1234-1234-123412341234}" type="slidenum">
              <a:rPr lang="en" smtClean="0"/>
              <a:pPr defTabSz="439555">
                <a:defRPr/>
              </a:pPr>
              <a:t>‹#›</a:t>
            </a:fld>
            <a:endParaRPr lang="en"/>
          </a:p>
        </p:txBody>
      </p:sp>
    </p:spTree>
    <p:extLst>
      <p:ext uri="{BB962C8B-B14F-4D97-AF65-F5344CB8AC3E}">
        <p14:creationId xmlns:p14="http://schemas.microsoft.com/office/powerpoint/2010/main" val="1902809539"/>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_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tx1"/>
          </a:solidFill>
          <a:ln>
            <a:noFill/>
          </a:ln>
          <a:effectLst>
            <a:outerShdw blurRad="40000" dist="23000" dir="5400000" rotWithShape="0">
              <a:srgbClr val="808080">
                <a:alpha val="34999"/>
              </a:srgbClr>
            </a:outerShdw>
          </a:effec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102862"/>
            <a:ext cx="6400800" cy="346425"/>
          </a:xfrm>
        </p:spPr>
        <p:txBody>
          <a:bodyPr>
            <a:noAutofit/>
          </a:bodyPr>
          <a:lstStyle>
            <a:lvl1pPr marL="0" indent="0" algn="ctr">
              <a:buNone/>
              <a:defRPr sz="1600" b="0" baseline="0">
                <a:solidFill>
                  <a:schemeClr val="accent1"/>
                </a:solidFill>
                <a:latin typeface="+mn-lt"/>
              </a:defRPr>
            </a:lvl1pPr>
            <a:lvl2pPr marL="439566" indent="0" algn="ctr">
              <a:buNone/>
              <a:defRPr>
                <a:solidFill>
                  <a:schemeClr val="tx1">
                    <a:tint val="75000"/>
                  </a:schemeClr>
                </a:solidFill>
              </a:defRPr>
            </a:lvl2pPr>
            <a:lvl3pPr marL="879132" indent="0" algn="ctr">
              <a:buNone/>
              <a:defRPr>
                <a:solidFill>
                  <a:schemeClr val="tx1">
                    <a:tint val="75000"/>
                  </a:schemeClr>
                </a:solidFill>
              </a:defRPr>
            </a:lvl3pPr>
            <a:lvl4pPr marL="1318698" indent="0" algn="ctr">
              <a:buNone/>
              <a:defRPr>
                <a:solidFill>
                  <a:schemeClr val="tx1">
                    <a:tint val="75000"/>
                  </a:schemeClr>
                </a:solidFill>
              </a:defRPr>
            </a:lvl4pPr>
            <a:lvl5pPr marL="1758263" indent="0" algn="ctr">
              <a:buNone/>
              <a:defRPr>
                <a:solidFill>
                  <a:schemeClr val="tx1">
                    <a:tint val="75000"/>
                  </a:schemeClr>
                </a:solidFill>
              </a:defRPr>
            </a:lvl5pPr>
            <a:lvl6pPr marL="2197829" indent="0" algn="ctr">
              <a:buNone/>
              <a:defRPr>
                <a:solidFill>
                  <a:schemeClr val="tx1">
                    <a:tint val="75000"/>
                  </a:schemeClr>
                </a:solidFill>
              </a:defRPr>
            </a:lvl6pPr>
            <a:lvl7pPr marL="2637395" indent="0" algn="ctr">
              <a:buNone/>
              <a:defRPr>
                <a:solidFill>
                  <a:schemeClr val="tx1">
                    <a:tint val="75000"/>
                  </a:schemeClr>
                </a:solidFill>
              </a:defRPr>
            </a:lvl7pPr>
            <a:lvl8pPr marL="3076961" indent="0" algn="ctr">
              <a:buNone/>
              <a:defRPr>
                <a:solidFill>
                  <a:schemeClr val="tx1">
                    <a:tint val="75000"/>
                  </a:schemeClr>
                </a:solidFill>
              </a:defRPr>
            </a:lvl8pPr>
            <a:lvl9pPr marL="3516527"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21" y="4444350"/>
            <a:ext cx="6430963" cy="519112"/>
          </a:xfrm>
        </p:spPr>
        <p:txBody>
          <a:bodyPr/>
          <a:lstStyle>
            <a:lvl1pPr marL="0" indent="0" algn="ctr">
              <a:buNone/>
              <a:defRPr sz="1200" b="0" baseline="0">
                <a:solidFill>
                  <a:schemeClr val="accent3"/>
                </a:solidFill>
                <a:latin typeface="+mn-lt"/>
              </a:defRPr>
            </a:lvl1pPr>
          </a:lstStyle>
          <a:p>
            <a:pPr lvl="0"/>
            <a:r>
              <a:rPr lang="en-US"/>
              <a:t>Month Date, Year</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64776" y="1056795"/>
            <a:ext cx="2787722" cy="572758"/>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4389" y="2068003"/>
            <a:ext cx="8568497" cy="1373468"/>
          </a:xfrm>
          <a:prstGeom prst="rect">
            <a:avLst/>
          </a:prstGeom>
        </p:spPr>
      </p:pic>
      <p:sp>
        <p:nvSpPr>
          <p:cNvPr id="2" name="Title 1"/>
          <p:cNvSpPr>
            <a:spLocks noGrp="1"/>
          </p:cNvSpPr>
          <p:nvPr>
            <p:ph type="ctrTitle" hasCustomPrompt="1"/>
          </p:nvPr>
        </p:nvSpPr>
        <p:spPr>
          <a:xfrm>
            <a:off x="685800" y="2051339"/>
            <a:ext cx="7772400" cy="1102519"/>
          </a:xfrm>
        </p:spPr>
        <p:txBody>
          <a:bodyPr tIns="91440" bIns="91440" anchor="ctr" anchorCtr="0">
            <a:noAutofit/>
          </a:bodyPr>
          <a:lstStyle>
            <a:lvl1pPr marL="0" marR="0" indent="0" algn="ctr" defTabSz="439566" rtl="0" eaLnBrk="1" fontAlgn="auto" latinLnBrk="0" hangingPunct="1">
              <a:lnSpc>
                <a:spcPct val="100000"/>
              </a:lnSpc>
              <a:spcBef>
                <a:spcPct val="0"/>
              </a:spcBef>
              <a:spcAft>
                <a:spcPts val="0"/>
              </a:spcAft>
              <a:buClrTx/>
              <a:buSzTx/>
              <a:buFontTx/>
              <a:buNone/>
              <a:tabLst/>
              <a:defRPr sz="3500" baseline="0">
                <a:solidFill>
                  <a:schemeClr val="tx1"/>
                </a:solidFill>
              </a:defRPr>
            </a:lvl1pPr>
          </a:lstStyle>
          <a:p>
            <a:r>
              <a:rPr lang="en-US"/>
              <a:t>Main Title (Max. 25 char.)</a:t>
            </a:r>
          </a:p>
        </p:txBody>
      </p:sp>
    </p:spTree>
    <p:extLst>
      <p:ext uri="{BB962C8B-B14F-4D97-AF65-F5344CB8AC3E}">
        <p14:creationId xmlns:p14="http://schemas.microsoft.com/office/powerpoint/2010/main" val="419979464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 White 1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C5AE9E7-2F92-4C64-8198-5DDADEA65AA1}"/>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0DF4BE84-651E-4999-A2B5-78F6A22ACA31}"/>
              </a:ext>
            </a:extLst>
          </p:cNvPr>
          <p:cNvSpPr>
            <a:spLocks noGrp="1"/>
          </p:cNvSpPr>
          <p:nvPr>
            <p:ph type="dt" sz="half" idx="14"/>
          </p:nvPr>
        </p:nvSpPr>
        <p:spPr/>
        <p:txBody>
          <a:bodyPr/>
          <a:lstStyle>
            <a:lvl1pPr>
              <a:defRPr/>
            </a:lvl1pPr>
          </a:lstStyle>
          <a:p>
            <a:fld id="{DF4B3156-A50D-5A45-9C81-1D00926B0785}"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B2E7C816-F905-44DB-991E-0DEB97CA9ACD}"/>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9A0EB7-1DFA-4802-A8E9-0B6003734FD3}"/>
              </a:ext>
            </a:extLst>
          </p:cNvPr>
          <p:cNvSpPr>
            <a:spLocks noGrp="1"/>
          </p:cNvSpPr>
          <p:nvPr>
            <p:ph type="sldNum" sz="quarter" idx="16"/>
          </p:nvPr>
        </p:nvSpPr>
        <p:spPr/>
        <p:txBody>
          <a:bodyPr/>
          <a:lstStyle>
            <a:lvl1pPr>
              <a:defRPr/>
            </a:lvl1pPr>
          </a:lstStyle>
          <a:p>
            <a:fld id="{D5689A53-DC6A-4C81-88DE-F3DBD3226C36}" type="slidenum">
              <a:rPr lang="en-US" altLang="en-US"/>
              <a:pPr/>
              <a:t>‹#›</a:t>
            </a:fld>
            <a:endParaRPr lang="en-US" altLang="en-US"/>
          </a:p>
        </p:txBody>
      </p:sp>
      <p:sp>
        <p:nvSpPr>
          <p:cNvPr id="11"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accent3">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39714797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2"/>
        </a:solidFill>
        <a:effectLst/>
      </p:bgPr>
    </p:bg>
    <p:spTree>
      <p:nvGrpSpPr>
        <p:cNvPr id="1" name=""/>
        <p:cNvGrpSpPr/>
        <p:nvPr/>
      </p:nvGrpSpPr>
      <p:grpSpPr>
        <a:xfrm>
          <a:off x="0" y="0"/>
          <a:ext cx="0" cy="0"/>
          <a:chOff x="0" y="0"/>
          <a:chExt cx="0" cy="0"/>
        </a:xfrm>
      </p:grpSpPr>
      <p:sp>
        <p:nvSpPr>
          <p:cNvPr id="12" name="Rectangle 11"/>
          <p:cNvSpPr/>
          <p:nvPr userDrawn="1"/>
        </p:nvSpPr>
        <p:spPr>
          <a:xfrm>
            <a:off x="8265226" y="4667008"/>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a:endParaRPr lang="en-US" sz="1800"/>
          </a:p>
        </p:txBody>
      </p:sp>
    </p:spTree>
    <p:extLst>
      <p:ext uri="{BB962C8B-B14F-4D97-AF65-F5344CB8AC3E}">
        <p14:creationId xmlns:p14="http://schemas.microsoft.com/office/powerpoint/2010/main" val="1552797384"/>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77" fontAlgn="base">
              <a:spcBef>
                <a:spcPct val="0"/>
              </a:spcBef>
              <a:spcAft>
                <a:spcPct val="0"/>
              </a:spcAft>
            </a:pP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685800" y="3021664"/>
            <a:ext cx="7772400" cy="1102519"/>
          </a:xfrm>
        </p:spPr>
        <p:txBody>
          <a:bodyPr tIns="91440" bIns="91440" anchor="t" anchorCtr="0">
            <a:noAutofit/>
          </a:bodyPr>
          <a:lstStyle>
            <a:lvl1pPr marL="0" marR="0" indent="0" algn="ctr" defTabSz="439577" rtl="0" eaLnBrk="1" fontAlgn="auto" latinLnBrk="0" hangingPunct="1">
              <a:lnSpc>
                <a:spcPct val="100000"/>
              </a:lnSpc>
              <a:spcBef>
                <a:spcPct val="0"/>
              </a:spcBef>
              <a:spcAft>
                <a:spcPts val="0"/>
              </a:spcAft>
              <a:buClrTx/>
              <a:buSzTx/>
              <a:buFontTx/>
              <a:buNone/>
              <a:tabLst/>
              <a:defRPr sz="3500" baseline="0"/>
            </a:lvl1pPr>
          </a:lstStyle>
          <a:p>
            <a:r>
              <a:rPr lang="en-US"/>
              <a:t>Main Title (Max. 25 char.)</a:t>
            </a:r>
          </a:p>
        </p:txBody>
      </p:sp>
      <p:sp>
        <p:nvSpPr>
          <p:cNvPr id="3" name="Subtitle 2"/>
          <p:cNvSpPr>
            <a:spLocks noGrp="1"/>
          </p:cNvSpPr>
          <p:nvPr>
            <p:ph type="subTitle" idx="1" hasCustomPrompt="1"/>
          </p:nvPr>
        </p:nvSpPr>
        <p:spPr>
          <a:xfrm>
            <a:off x="1371600" y="4102861"/>
            <a:ext cx="6400800" cy="346425"/>
          </a:xfrm>
        </p:spPr>
        <p:txBody>
          <a:bodyPr>
            <a:noAutofit/>
          </a:bodyPr>
          <a:lstStyle>
            <a:lvl1pPr marL="0" indent="0" algn="ctr">
              <a:buNone/>
              <a:defRPr sz="1600" b="0" baseline="0">
                <a:solidFill>
                  <a:schemeClr val="tx1">
                    <a:tint val="75000"/>
                  </a:schemeClr>
                </a:solidFill>
                <a:latin typeface="+mn-lt"/>
              </a:defRPr>
            </a:lvl1pPr>
            <a:lvl2pPr marL="439577" indent="0" algn="ctr">
              <a:buNone/>
              <a:defRPr>
                <a:solidFill>
                  <a:schemeClr val="tx1">
                    <a:tint val="75000"/>
                  </a:schemeClr>
                </a:solidFill>
              </a:defRPr>
            </a:lvl2pPr>
            <a:lvl3pPr marL="879154" indent="0" algn="ctr">
              <a:buNone/>
              <a:defRPr>
                <a:solidFill>
                  <a:schemeClr val="tx1">
                    <a:tint val="75000"/>
                  </a:schemeClr>
                </a:solidFill>
              </a:defRPr>
            </a:lvl3pPr>
            <a:lvl4pPr marL="1318731" indent="0" algn="ctr">
              <a:buNone/>
              <a:defRPr>
                <a:solidFill>
                  <a:schemeClr val="tx1">
                    <a:tint val="75000"/>
                  </a:schemeClr>
                </a:solidFill>
              </a:defRPr>
            </a:lvl4pPr>
            <a:lvl5pPr marL="1758307" indent="0" algn="ctr">
              <a:buNone/>
              <a:defRPr>
                <a:solidFill>
                  <a:schemeClr val="tx1">
                    <a:tint val="75000"/>
                  </a:schemeClr>
                </a:solidFill>
              </a:defRPr>
            </a:lvl5pPr>
            <a:lvl6pPr marL="2197884" indent="0" algn="ctr">
              <a:buNone/>
              <a:defRPr>
                <a:solidFill>
                  <a:schemeClr val="tx1">
                    <a:tint val="75000"/>
                  </a:schemeClr>
                </a:solidFill>
              </a:defRPr>
            </a:lvl6pPr>
            <a:lvl7pPr marL="2637461" indent="0" algn="ctr">
              <a:buNone/>
              <a:defRPr>
                <a:solidFill>
                  <a:schemeClr val="tx1">
                    <a:tint val="75000"/>
                  </a:schemeClr>
                </a:solidFill>
              </a:defRPr>
            </a:lvl7pPr>
            <a:lvl8pPr marL="3077038" indent="0" algn="ctr">
              <a:buNone/>
              <a:defRPr>
                <a:solidFill>
                  <a:schemeClr val="tx1">
                    <a:tint val="75000"/>
                  </a:schemeClr>
                </a:solidFill>
              </a:defRPr>
            </a:lvl8pPr>
            <a:lvl9pPr marL="3516615"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20" y="4444350"/>
            <a:ext cx="6430963" cy="519112"/>
          </a:xfrm>
        </p:spPr>
        <p:txBody>
          <a:bodyPr/>
          <a:lstStyle>
            <a:lvl1pPr marL="0" indent="0" algn="ctr">
              <a:buNone/>
              <a:defRPr sz="1200" b="0" baseline="0">
                <a:solidFill>
                  <a:srgbClr val="FFFFFF"/>
                </a:solidFill>
                <a:latin typeface="+mn-lt"/>
              </a:defRPr>
            </a:lvl1pPr>
          </a:lstStyle>
          <a:p>
            <a:pPr lvl="0"/>
            <a:r>
              <a:rPr lang="en-US"/>
              <a:t>Month Date, Year</a:t>
            </a:r>
          </a:p>
        </p:txBody>
      </p:sp>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8140" y="1056095"/>
            <a:ext cx="2787722" cy="574155"/>
          </a:xfrm>
          <a:prstGeom prst="rect">
            <a:avLst/>
          </a:prstGeom>
        </p:spPr>
      </p:pic>
    </p:spTree>
    <p:extLst>
      <p:ext uri="{BB962C8B-B14F-4D97-AF65-F5344CB8AC3E}">
        <p14:creationId xmlns:p14="http://schemas.microsoft.com/office/powerpoint/2010/main" val="3427062070"/>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tx1"/>
          </a:solidFill>
          <a:ln>
            <a:noFill/>
          </a:ln>
          <a:effectLst>
            <a:outerShdw blurRad="40000" dist="23000" dir="5400000" rotWithShape="0">
              <a:srgbClr val="808080">
                <a:alpha val="34999"/>
              </a:srgbClr>
            </a:outerShdw>
          </a:effec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77" fontAlgn="base">
              <a:spcBef>
                <a:spcPct val="0"/>
              </a:spcBef>
              <a:spcAft>
                <a:spcPct val="0"/>
              </a:spcAft>
            </a:pP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102861"/>
            <a:ext cx="6400800" cy="346425"/>
          </a:xfrm>
        </p:spPr>
        <p:txBody>
          <a:bodyPr>
            <a:noAutofit/>
          </a:bodyPr>
          <a:lstStyle>
            <a:lvl1pPr marL="0" indent="0" algn="ctr">
              <a:buNone/>
              <a:defRPr sz="1600" b="0" baseline="0">
                <a:solidFill>
                  <a:schemeClr val="bg1">
                    <a:lumMod val="50000"/>
                    <a:lumOff val="50000"/>
                  </a:schemeClr>
                </a:solidFill>
                <a:latin typeface="+mn-lt"/>
              </a:defRPr>
            </a:lvl1pPr>
            <a:lvl2pPr marL="439577" indent="0" algn="ctr">
              <a:buNone/>
              <a:defRPr>
                <a:solidFill>
                  <a:schemeClr val="tx1">
                    <a:tint val="75000"/>
                  </a:schemeClr>
                </a:solidFill>
              </a:defRPr>
            </a:lvl2pPr>
            <a:lvl3pPr marL="879154" indent="0" algn="ctr">
              <a:buNone/>
              <a:defRPr>
                <a:solidFill>
                  <a:schemeClr val="tx1">
                    <a:tint val="75000"/>
                  </a:schemeClr>
                </a:solidFill>
              </a:defRPr>
            </a:lvl3pPr>
            <a:lvl4pPr marL="1318731" indent="0" algn="ctr">
              <a:buNone/>
              <a:defRPr>
                <a:solidFill>
                  <a:schemeClr val="tx1">
                    <a:tint val="75000"/>
                  </a:schemeClr>
                </a:solidFill>
              </a:defRPr>
            </a:lvl4pPr>
            <a:lvl5pPr marL="1758307" indent="0" algn="ctr">
              <a:buNone/>
              <a:defRPr>
                <a:solidFill>
                  <a:schemeClr val="tx1">
                    <a:tint val="75000"/>
                  </a:schemeClr>
                </a:solidFill>
              </a:defRPr>
            </a:lvl5pPr>
            <a:lvl6pPr marL="2197884" indent="0" algn="ctr">
              <a:buNone/>
              <a:defRPr>
                <a:solidFill>
                  <a:schemeClr val="tx1">
                    <a:tint val="75000"/>
                  </a:schemeClr>
                </a:solidFill>
              </a:defRPr>
            </a:lvl6pPr>
            <a:lvl7pPr marL="2637461" indent="0" algn="ctr">
              <a:buNone/>
              <a:defRPr>
                <a:solidFill>
                  <a:schemeClr val="tx1">
                    <a:tint val="75000"/>
                  </a:schemeClr>
                </a:solidFill>
              </a:defRPr>
            </a:lvl7pPr>
            <a:lvl8pPr marL="3077038" indent="0" algn="ctr">
              <a:buNone/>
              <a:defRPr>
                <a:solidFill>
                  <a:schemeClr val="tx1">
                    <a:tint val="75000"/>
                  </a:schemeClr>
                </a:solidFill>
              </a:defRPr>
            </a:lvl8pPr>
            <a:lvl9pPr marL="3516615"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20" y="4444350"/>
            <a:ext cx="6430963" cy="519112"/>
          </a:xfrm>
        </p:spPr>
        <p:txBody>
          <a:bodyPr/>
          <a:lstStyle>
            <a:lvl1pPr marL="0" indent="0" algn="ctr">
              <a:buNone/>
              <a:defRPr sz="1200" b="0" baseline="0">
                <a:solidFill>
                  <a:srgbClr val="808080"/>
                </a:solidFill>
                <a:latin typeface="+mn-lt"/>
              </a:defRPr>
            </a:lvl1pPr>
          </a:lstStyle>
          <a:p>
            <a:pPr lvl="0"/>
            <a:r>
              <a:rPr lang="en-US"/>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6" y="1056794"/>
            <a:ext cx="2787722" cy="572758"/>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388" y="2068003"/>
            <a:ext cx="8568497" cy="1373468"/>
          </a:xfrm>
          <a:prstGeom prst="rect">
            <a:avLst/>
          </a:prstGeom>
        </p:spPr>
      </p:pic>
      <p:sp>
        <p:nvSpPr>
          <p:cNvPr id="2" name="Title 1"/>
          <p:cNvSpPr>
            <a:spLocks noGrp="1"/>
          </p:cNvSpPr>
          <p:nvPr>
            <p:ph type="ctrTitle" hasCustomPrompt="1"/>
          </p:nvPr>
        </p:nvSpPr>
        <p:spPr>
          <a:xfrm>
            <a:off x="685800" y="2051338"/>
            <a:ext cx="7772400" cy="1102519"/>
          </a:xfrm>
        </p:spPr>
        <p:txBody>
          <a:bodyPr tIns="91440" bIns="91440" anchor="ctr" anchorCtr="0">
            <a:noAutofit/>
          </a:bodyPr>
          <a:lstStyle>
            <a:lvl1pPr marL="0" marR="0" indent="0" algn="ctr" defTabSz="439577" rtl="0" eaLnBrk="1" fontAlgn="auto" latinLnBrk="0" hangingPunct="1">
              <a:lnSpc>
                <a:spcPct val="100000"/>
              </a:lnSpc>
              <a:spcBef>
                <a:spcPct val="0"/>
              </a:spcBef>
              <a:spcAft>
                <a:spcPts val="0"/>
              </a:spcAft>
              <a:buClrTx/>
              <a:buSzTx/>
              <a:buFontTx/>
              <a:buNone/>
              <a:tabLst/>
              <a:defRPr sz="3500" baseline="0"/>
            </a:lvl1pPr>
          </a:lstStyle>
          <a:p>
            <a:r>
              <a:rPr lang="en-US"/>
              <a:t>Main Title (Max. 25 char.)</a:t>
            </a:r>
          </a:p>
        </p:txBody>
      </p:sp>
    </p:spTree>
    <p:extLst>
      <p:ext uri="{BB962C8B-B14F-4D97-AF65-F5344CB8AC3E}">
        <p14:creationId xmlns:p14="http://schemas.microsoft.com/office/powerpoint/2010/main" val="3451850809"/>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Mission Cover Slide">
    <p:bg>
      <p:bgRef idx="1001">
        <a:schemeClr val="bg2"/>
      </p:bgRef>
    </p:bg>
    <p:spTree>
      <p:nvGrpSpPr>
        <p:cNvPr id="1" name=""/>
        <p:cNvGrpSpPr/>
        <p:nvPr/>
      </p:nvGrpSpPr>
      <p:grpSpPr>
        <a:xfrm>
          <a:off x="0" y="0"/>
          <a:ext cx="0" cy="0"/>
          <a:chOff x="0" y="0"/>
          <a:chExt cx="0" cy="0"/>
        </a:xfrm>
      </p:grpSpPr>
      <p:sp>
        <p:nvSpPr>
          <p:cNvPr id="9" name="Picture Placeholder 6"/>
          <p:cNvSpPr>
            <a:spLocks noGrp="1"/>
          </p:cNvSpPr>
          <p:nvPr>
            <p:ph type="pic" sz="quarter" idx="11" hasCustomPrompt="1"/>
          </p:nvPr>
        </p:nvSpPr>
        <p:spPr>
          <a:xfrm>
            <a:off x="0" y="0"/>
            <a:ext cx="9144000" cy="5143500"/>
          </a:xfrm>
          <a:solidFill>
            <a:schemeClr val="tx2">
              <a:lumMod val="90000"/>
            </a:schemeClr>
          </a:solidFill>
        </p:spPr>
        <p:txBody>
          <a:bodyPr anchor="t"/>
          <a:lstStyle>
            <a:lvl1pPr marL="0" indent="0" algn="ctr">
              <a:buNone/>
              <a:defRPr b="1" baseline="0">
                <a:solidFill>
                  <a:srgbClr val="FF0000"/>
                </a:solidFill>
              </a:defRPr>
            </a:lvl1pPr>
          </a:lstStyle>
          <a:p>
            <a:r>
              <a:rPr lang="en-US"/>
              <a:t>Use this Cover Slide option if you would like to use your own photo. </a:t>
            </a:r>
            <a:br>
              <a:rPr lang="en-US"/>
            </a:br>
            <a:br>
              <a:rPr lang="en-US"/>
            </a:br>
            <a:r>
              <a:rPr lang="en-US"/>
              <a:t>Be sure to select simple, clean and clutter free photo. Drag your image into this Gray Box. </a:t>
            </a:r>
            <a:br>
              <a:rPr lang="en-US"/>
            </a:br>
            <a:br>
              <a:rPr lang="en-US"/>
            </a:br>
            <a:r>
              <a:rPr lang="en-US"/>
              <a:t>Based on your photo, be sure to include the Blue or White JDRF logo</a:t>
            </a:r>
            <a:br>
              <a:rPr lang="en-US"/>
            </a:br>
            <a:br>
              <a:rPr lang="en-US"/>
            </a:br>
            <a:r>
              <a:rPr lang="en-US"/>
              <a:t>JDRF elements may be found in the Appendix slides</a:t>
            </a: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3316990"/>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394746"/>
            <a:ext cx="6400800" cy="346425"/>
          </a:xfrm>
        </p:spPr>
        <p:txBody>
          <a:bodyPr>
            <a:noAutofit/>
          </a:bodyPr>
          <a:lstStyle>
            <a:lvl1pPr marL="0" indent="0" algn="ctr">
              <a:buNone/>
              <a:defRPr sz="1600" b="0" baseline="0">
                <a:solidFill>
                  <a:schemeClr val="bg1">
                    <a:lumMod val="50000"/>
                    <a:lumOff val="50000"/>
                  </a:schemeClr>
                </a:solidFill>
                <a:latin typeface="+mn-lt"/>
              </a:defRPr>
            </a:lvl1pPr>
            <a:lvl2pPr marL="439577" indent="0" algn="ctr">
              <a:buNone/>
              <a:defRPr>
                <a:solidFill>
                  <a:schemeClr val="tx1">
                    <a:tint val="75000"/>
                  </a:schemeClr>
                </a:solidFill>
              </a:defRPr>
            </a:lvl2pPr>
            <a:lvl3pPr marL="879154" indent="0" algn="ctr">
              <a:buNone/>
              <a:defRPr>
                <a:solidFill>
                  <a:schemeClr val="tx1">
                    <a:tint val="75000"/>
                  </a:schemeClr>
                </a:solidFill>
              </a:defRPr>
            </a:lvl3pPr>
            <a:lvl4pPr marL="1318731" indent="0" algn="ctr">
              <a:buNone/>
              <a:defRPr>
                <a:solidFill>
                  <a:schemeClr val="tx1">
                    <a:tint val="75000"/>
                  </a:schemeClr>
                </a:solidFill>
              </a:defRPr>
            </a:lvl4pPr>
            <a:lvl5pPr marL="1758307" indent="0" algn="ctr">
              <a:buNone/>
              <a:defRPr>
                <a:solidFill>
                  <a:schemeClr val="tx1">
                    <a:tint val="75000"/>
                  </a:schemeClr>
                </a:solidFill>
              </a:defRPr>
            </a:lvl5pPr>
            <a:lvl6pPr marL="2197884" indent="0" algn="ctr">
              <a:buNone/>
              <a:defRPr>
                <a:solidFill>
                  <a:schemeClr val="tx1">
                    <a:tint val="75000"/>
                  </a:schemeClr>
                </a:solidFill>
              </a:defRPr>
            </a:lvl6pPr>
            <a:lvl7pPr marL="2637461" indent="0" algn="ctr">
              <a:buNone/>
              <a:defRPr>
                <a:solidFill>
                  <a:schemeClr val="tx1">
                    <a:tint val="75000"/>
                  </a:schemeClr>
                </a:solidFill>
              </a:defRPr>
            </a:lvl7pPr>
            <a:lvl8pPr marL="3077038" indent="0" algn="ctr">
              <a:buNone/>
              <a:defRPr>
                <a:solidFill>
                  <a:schemeClr val="tx1">
                    <a:tint val="75000"/>
                  </a:schemeClr>
                </a:solidFill>
              </a:defRPr>
            </a:lvl8pPr>
            <a:lvl9pPr marL="3516615"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20" y="4736235"/>
            <a:ext cx="6430963" cy="344156"/>
          </a:xfrm>
        </p:spPr>
        <p:txBody>
          <a:bodyPr/>
          <a:lstStyle>
            <a:lvl1pPr marL="0" indent="0" algn="ctr">
              <a:buNone/>
              <a:defRPr sz="1200" b="0" baseline="0">
                <a:solidFill>
                  <a:srgbClr val="808080"/>
                </a:solidFill>
                <a:latin typeface="+mn-lt"/>
              </a:defRPr>
            </a:lvl1pPr>
          </a:lstStyle>
          <a:p>
            <a:pPr lvl="0"/>
            <a:r>
              <a:rPr lang="en-US"/>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6" y="2263782"/>
            <a:ext cx="2787722" cy="572758"/>
          </a:xfrm>
          <a:prstGeom prst="rect">
            <a:avLst/>
          </a:prstGeom>
        </p:spPr>
      </p:pic>
      <p:sp>
        <p:nvSpPr>
          <p:cNvPr id="13" name="Title 1"/>
          <p:cNvSpPr>
            <a:spLocks noGrp="1"/>
          </p:cNvSpPr>
          <p:nvPr>
            <p:ph type="ctrTitle" hasCustomPrompt="1"/>
          </p:nvPr>
        </p:nvSpPr>
        <p:spPr>
          <a:xfrm>
            <a:off x="685800" y="3313549"/>
            <a:ext cx="7772400" cy="1102519"/>
          </a:xfrm>
        </p:spPr>
        <p:txBody>
          <a:bodyPr tIns="91440" bIns="91440" anchor="ctr" anchorCtr="0">
            <a:noAutofit/>
          </a:bodyPr>
          <a:lstStyle>
            <a:lvl1pPr marL="0" marR="0" indent="0" algn="ctr" defTabSz="439577" rtl="0" eaLnBrk="1" fontAlgn="auto" latinLnBrk="0" hangingPunct="1">
              <a:lnSpc>
                <a:spcPct val="100000"/>
              </a:lnSpc>
              <a:spcBef>
                <a:spcPct val="0"/>
              </a:spcBef>
              <a:spcAft>
                <a:spcPts val="0"/>
              </a:spcAft>
              <a:buClrTx/>
              <a:buSzTx/>
              <a:buFontTx/>
              <a:buNone/>
              <a:tabLst/>
              <a:defRPr sz="3500" baseline="0">
                <a:solidFill>
                  <a:schemeClr val="bg1"/>
                </a:solidFill>
              </a:defRPr>
            </a:lvl1pPr>
          </a:lstStyle>
          <a:p>
            <a:r>
              <a:rPr lang="en-US"/>
              <a:t>Main Title (Max. 25 char.)</a:t>
            </a:r>
          </a:p>
        </p:txBody>
      </p:sp>
    </p:spTree>
    <p:extLst>
      <p:ext uri="{BB962C8B-B14F-4D97-AF65-F5344CB8AC3E}">
        <p14:creationId xmlns:p14="http://schemas.microsoft.com/office/powerpoint/2010/main" val="1584768672"/>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or Overvie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77" fontAlgn="base">
              <a:spcBef>
                <a:spcPct val="0"/>
              </a:spcBef>
              <a:spcAft>
                <a:spcPct val="0"/>
              </a:spcAft>
            </a:pP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76FFCABF-2507-4757-9F10-B043EA895976}"/>
              </a:ext>
            </a:extLst>
          </p:cNvPr>
          <p:cNvCxnSpPr/>
          <p:nvPr userDrawn="1"/>
        </p:nvCxnSpPr>
        <p:spPr>
          <a:xfrm>
            <a:off x="457205"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7EF0D5A-00BD-4139-9F21-4979EED1271A}"/>
              </a:ext>
            </a:extLst>
          </p:cNvPr>
          <p:cNvGrpSpPr/>
          <p:nvPr userDrawn="1"/>
        </p:nvGrpSpPr>
        <p:grpSpPr>
          <a:xfrm>
            <a:off x="108047" y="4858831"/>
            <a:ext cx="614442" cy="169130"/>
            <a:chOff x="129007" y="9616786"/>
            <a:chExt cx="1595346" cy="439131"/>
          </a:xfrm>
          <a:solidFill>
            <a:schemeClr val="bg1"/>
          </a:solidFill>
        </p:grpSpPr>
        <p:sp>
          <p:nvSpPr>
            <p:cNvPr id="8" name="Freeform 7">
              <a:extLst>
                <a:ext uri="{FF2B5EF4-FFF2-40B4-BE49-F238E27FC236}">
                  <a16:creationId xmlns:a16="http://schemas.microsoft.com/office/drawing/2014/main" id="{5A37985E-B495-442C-9B07-50D5574B2C31}"/>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sp>
          <p:nvSpPr>
            <p:cNvPr id="9" name="Freeform 8">
              <a:extLst>
                <a:ext uri="{FF2B5EF4-FFF2-40B4-BE49-F238E27FC236}">
                  <a16:creationId xmlns:a16="http://schemas.microsoft.com/office/drawing/2014/main" id="{46B4E9D8-CFC4-4EDD-A7A4-B5D02018AB52}"/>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sp>
          <p:nvSpPr>
            <p:cNvPr id="10" name="Freeform 9">
              <a:extLst>
                <a:ext uri="{FF2B5EF4-FFF2-40B4-BE49-F238E27FC236}">
                  <a16:creationId xmlns:a16="http://schemas.microsoft.com/office/drawing/2014/main" id="{1B502162-7C5D-4849-B617-5CA0A186898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grpSp>
      <p:sp>
        <p:nvSpPr>
          <p:cNvPr id="3" name="Content Placeholder 2"/>
          <p:cNvSpPr>
            <a:spLocks noGrp="1"/>
          </p:cNvSpPr>
          <p:nvPr>
            <p:ph idx="1" hasCustomPrompt="1"/>
          </p:nvPr>
        </p:nvSpPr>
        <p:spPr>
          <a:xfrm>
            <a:off x="3886311" y="204793"/>
            <a:ext cx="4800490" cy="4389835"/>
          </a:xfrm>
        </p:spPr>
        <p:txBody>
          <a:bodyPr>
            <a:noAutofit/>
          </a:bodyPr>
          <a:lstStyle>
            <a:lvl1pPr marL="131874" indent="-131874">
              <a:lnSpc>
                <a:spcPct val="110000"/>
              </a:lnSpc>
              <a:spcAft>
                <a:spcPts val="577"/>
              </a:spcAft>
              <a:buFont typeface="Arial"/>
              <a:buChar char="•"/>
              <a:defRPr sz="1100">
                <a:solidFill>
                  <a:schemeClr val="accent3">
                    <a:lumMod val="25000"/>
                  </a:schemeClr>
                </a:solidFill>
              </a:defRPr>
            </a:lvl1pPr>
            <a:lvl2pPr marL="604419" indent="-164842">
              <a:lnSpc>
                <a:spcPct val="110000"/>
              </a:lnSpc>
              <a:spcAft>
                <a:spcPts val="577"/>
              </a:spcAft>
              <a:buFont typeface="Arial"/>
              <a:buChar char="•"/>
              <a:defRPr sz="1100">
                <a:solidFill>
                  <a:schemeClr val="accent3">
                    <a:lumMod val="25000"/>
                  </a:schemeClr>
                </a:solidFill>
              </a:defRPr>
            </a:lvl2pPr>
            <a:lvl3pPr marL="1098941" marR="0" indent="-384629"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8" y="274651"/>
            <a:ext cx="3008313" cy="2402336"/>
          </a:xfrm>
        </p:spPr>
        <p:txBody>
          <a:bodyPr/>
          <a:lstStyle>
            <a:lvl1pPr algn="l">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8" y="3095966"/>
            <a:ext cx="3008313" cy="1492660"/>
          </a:xfrm>
        </p:spPr>
        <p:txBody>
          <a:bodyPr>
            <a:normAutofit/>
          </a:bodyPr>
          <a:lstStyle>
            <a:lvl1pPr marL="0" indent="0">
              <a:buNone/>
              <a:defRPr sz="1000">
                <a:solidFill>
                  <a:srgbClr val="FFFFFF"/>
                </a:solidFill>
              </a:defRPr>
            </a:lvl1pPr>
            <a:lvl2pPr marL="439577" indent="0">
              <a:buNone/>
              <a:defRPr sz="1100"/>
            </a:lvl2pPr>
            <a:lvl3pPr marL="879154" indent="0">
              <a:buNone/>
              <a:defRPr sz="1000"/>
            </a:lvl3pPr>
            <a:lvl4pPr marL="1318731" indent="0">
              <a:buNone/>
              <a:defRPr sz="900"/>
            </a:lvl4pPr>
            <a:lvl5pPr marL="1758307" indent="0">
              <a:buNone/>
              <a:defRPr sz="900"/>
            </a:lvl5pPr>
            <a:lvl6pPr marL="2197884" indent="0">
              <a:buNone/>
              <a:defRPr sz="900"/>
            </a:lvl6pPr>
            <a:lvl7pPr marL="2637461" indent="0">
              <a:buNone/>
              <a:defRPr sz="900"/>
            </a:lvl7pPr>
            <a:lvl8pPr marL="3077038" indent="0">
              <a:buNone/>
              <a:defRPr sz="900"/>
            </a:lvl8pPr>
            <a:lvl9pPr marL="3516615"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1" name="Date Placeholder 4">
            <a:extLst>
              <a:ext uri="{FF2B5EF4-FFF2-40B4-BE49-F238E27FC236}">
                <a16:creationId xmlns:a16="http://schemas.microsoft.com/office/drawing/2014/main" id="{65D76185-EBC6-4ECC-AD1C-9B5E800EF2CC}"/>
              </a:ext>
            </a:extLst>
          </p:cNvPr>
          <p:cNvSpPr>
            <a:spLocks noGrp="1"/>
          </p:cNvSpPr>
          <p:nvPr>
            <p:ph type="dt" sz="half" idx="10"/>
          </p:nvPr>
        </p:nvSpPr>
        <p:spPr/>
        <p:txBody>
          <a:bodyPr/>
          <a:lstStyle>
            <a:lvl1pPr>
              <a:defRPr/>
            </a:lvl1pPr>
          </a:lstStyle>
          <a:p>
            <a:fld id="{46C5494F-B314-7648-8207-8B673288F27C}" type="datetime1">
              <a:rPr lang="en-US" altLang="en-US" smtClean="0"/>
              <a:pPr/>
              <a:t>10/6/2021</a:t>
            </a:fld>
            <a:endParaRPr lang="en-US" altLang="en-US"/>
          </a:p>
        </p:txBody>
      </p:sp>
      <p:sp>
        <p:nvSpPr>
          <p:cNvPr id="12" name="Footer Placeholder 5">
            <a:extLst>
              <a:ext uri="{FF2B5EF4-FFF2-40B4-BE49-F238E27FC236}">
                <a16:creationId xmlns:a16="http://schemas.microsoft.com/office/drawing/2014/main" id="{76FDDF8B-E702-4F88-A10D-1A6997EF74F4}"/>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p:txBody>
          <a:bodyPr/>
          <a:lstStyle>
            <a:lvl1pPr>
              <a:defRPr/>
            </a:lvl1pPr>
          </a:lstStyle>
          <a:p>
            <a:fld id="{A7383A42-F693-4867-9543-FB7CC7990D82}"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38982984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ef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5172874"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1" y="1200154"/>
            <a:ext cx="4800490" cy="3394473"/>
          </a:xfrm>
        </p:spPr>
        <p:txBody>
          <a:bodyPr>
            <a:noAutofit/>
          </a:bodyPr>
          <a:lstStyle>
            <a:lvl1pPr marL="131874" indent="-131874">
              <a:lnSpc>
                <a:spcPct val="110000"/>
              </a:lnSpc>
              <a:spcAft>
                <a:spcPts val="577"/>
              </a:spcAft>
              <a:buFont typeface="Arial"/>
              <a:buChar char="•"/>
              <a:defRPr sz="1100">
                <a:solidFill>
                  <a:schemeClr val="accent3">
                    <a:lumMod val="25000"/>
                  </a:schemeClr>
                </a:solidFill>
              </a:defRPr>
            </a:lvl1pPr>
            <a:lvl2pPr marL="604419" indent="-164842">
              <a:lnSpc>
                <a:spcPct val="110000"/>
              </a:lnSpc>
              <a:spcAft>
                <a:spcPts val="577"/>
              </a:spcAft>
              <a:buFont typeface="Arial"/>
              <a:buChar char="•"/>
              <a:defRPr sz="11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3886256" y="171966"/>
            <a:ext cx="4800490" cy="857251"/>
          </a:xfrm>
        </p:spPr>
        <p:txBody>
          <a:bodyPr/>
          <a:lstStyle>
            <a:lvl1pPr algn="ctr">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13366"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solidFill>
                <a:srgbClr val="010101"/>
              </a:solidFill>
            </a:endParaRP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F1F4DD3E-0788-D240-9DA1-E2D20E753A0F}" type="datetime1">
              <a:rPr lang="en-US" altLang="en-US" smtClean="0"/>
              <a:pPr/>
              <a:t>10/6/2021</a:t>
            </a:fld>
            <a:endParaRPr lang="en-US" altLang="en-US"/>
          </a:p>
        </p:txBody>
      </p:sp>
    </p:spTree>
    <p:extLst>
      <p:ext uri="{BB962C8B-B14F-4D97-AF65-F5344CB8AC3E}">
        <p14:creationId xmlns:p14="http://schemas.microsoft.com/office/powerpoint/2010/main" val="6881923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igh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4"/>
            <a:ext cx="4800490" cy="3394473"/>
          </a:xfrm>
        </p:spPr>
        <p:txBody>
          <a:bodyPr>
            <a:noAutofit/>
          </a:bodyPr>
          <a:lstStyle>
            <a:lvl1pPr marL="131874" indent="-131874">
              <a:spcAft>
                <a:spcPts val="577"/>
              </a:spcAft>
              <a:buFont typeface="Arial"/>
              <a:buChar char="•"/>
              <a:defRPr sz="1100">
                <a:solidFill>
                  <a:schemeClr val="accent3">
                    <a:lumMod val="25000"/>
                  </a:schemeClr>
                </a:solidFill>
              </a:defRPr>
            </a:lvl1pPr>
            <a:lvl2pPr marL="604419" indent="-164842">
              <a:spcAft>
                <a:spcPts val="577"/>
              </a:spcAft>
              <a:buFont typeface="Arial"/>
              <a:buChar char="•"/>
              <a:defRPr sz="11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6"/>
            <a:ext cx="4800490" cy="857251"/>
          </a:xfrm>
        </p:spPr>
        <p:txBody>
          <a:bodyPr/>
          <a:lstStyle>
            <a:lvl1pPr marL="0" marR="0" indent="0" algn="ctr" defTabSz="439577" rtl="0" eaLnBrk="1" fontAlgn="base" latinLnBrk="0" hangingPunct="1">
              <a:lnSpc>
                <a:spcPct val="100000"/>
              </a:lnSpc>
              <a:spcBef>
                <a:spcPct val="0"/>
              </a:spcBef>
              <a:spcAft>
                <a:spcPct val="0"/>
              </a:spcAft>
              <a:buClrTx/>
              <a:buSzTx/>
              <a:buFontTx/>
              <a:buNone/>
              <a:tabLst/>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5568951"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solidFill>
                <a:srgbClr val="010101"/>
              </a:solidFill>
            </a:endParaRP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19D3C136-E7ED-EA41-92E6-2DA72BA97C22}" type="datetime1">
              <a:rPr lang="en-US" altLang="en-US" smtClean="0"/>
              <a:pPr/>
              <a:t>10/6/2021</a:t>
            </a:fld>
            <a:endParaRPr lang="en-US" altLang="en-US"/>
          </a:p>
        </p:txBody>
      </p:sp>
    </p:spTree>
    <p:extLst>
      <p:ext uri="{BB962C8B-B14F-4D97-AF65-F5344CB8AC3E}">
        <p14:creationId xmlns:p14="http://schemas.microsoft.com/office/powerpoint/2010/main" val="26913580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Multiple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5B3FED-337A-4EC6-95D6-D4F79FF4BB49}"/>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77" fontAlgn="base">
              <a:spcBef>
                <a:spcPct val="0"/>
              </a:spcBef>
              <a:spcAft>
                <a:spcPct val="0"/>
              </a:spcAft>
            </a:pPr>
            <a:endParaRPr lang="en-US" altLang="en-US" sz="1800">
              <a:solidFill>
                <a:srgbClr val="FFFFFF"/>
              </a:solidFill>
              <a:ea typeface="Arial" panose="020B0604020202020204" pitchFamily="34" charset="-128"/>
            </a:endParaRPr>
          </a:p>
        </p:txBody>
      </p:sp>
      <p:cxnSp>
        <p:nvCxnSpPr>
          <p:cNvPr id="8" name="Straight Connector 7">
            <a:extLst>
              <a:ext uri="{FF2B5EF4-FFF2-40B4-BE49-F238E27FC236}">
                <a16:creationId xmlns:a16="http://schemas.microsoft.com/office/drawing/2014/main" id="{5E8A2BA3-728A-46B2-BB24-50AA23758277}"/>
              </a:ext>
            </a:extLst>
          </p:cNvPr>
          <p:cNvCxnSpPr/>
          <p:nvPr userDrawn="1"/>
        </p:nvCxnSpPr>
        <p:spPr>
          <a:xfrm>
            <a:off x="457205"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C947F-71B3-45B1-9B41-BCDB2DB4B02B}"/>
              </a:ext>
            </a:extLst>
          </p:cNvPr>
          <p:cNvCxnSpPr>
            <a:cxnSpLocks/>
          </p:cNvCxnSpPr>
          <p:nvPr userDrawn="1"/>
        </p:nvCxnSpPr>
        <p:spPr>
          <a:xfrm>
            <a:off x="8686800" y="4754564"/>
            <a:ext cx="4572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9B3853F-C5B5-4A8F-84D1-94095FCECD38}"/>
              </a:ext>
            </a:extLst>
          </p:cNvPr>
          <p:cNvGrpSpPr/>
          <p:nvPr userDrawn="1"/>
        </p:nvGrpSpPr>
        <p:grpSpPr>
          <a:xfrm>
            <a:off x="108047" y="4858831"/>
            <a:ext cx="614442" cy="169130"/>
            <a:chOff x="129007" y="9616786"/>
            <a:chExt cx="1595346" cy="439131"/>
          </a:xfrm>
          <a:solidFill>
            <a:schemeClr val="bg1"/>
          </a:solidFill>
        </p:grpSpPr>
        <p:sp>
          <p:nvSpPr>
            <p:cNvPr id="14" name="Freeform 7">
              <a:extLst>
                <a:ext uri="{FF2B5EF4-FFF2-40B4-BE49-F238E27FC236}">
                  <a16:creationId xmlns:a16="http://schemas.microsoft.com/office/drawing/2014/main" id="{062F9C91-A4EC-45F6-AFEB-D3B2408A3090}"/>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sp>
          <p:nvSpPr>
            <p:cNvPr id="15" name="Freeform 8">
              <a:extLst>
                <a:ext uri="{FF2B5EF4-FFF2-40B4-BE49-F238E27FC236}">
                  <a16:creationId xmlns:a16="http://schemas.microsoft.com/office/drawing/2014/main" id="{2E5EEEDB-7453-4B76-96D1-51554F93D04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sp>
          <p:nvSpPr>
            <p:cNvPr id="16" name="Freeform 9">
              <a:extLst>
                <a:ext uri="{FF2B5EF4-FFF2-40B4-BE49-F238E27FC236}">
                  <a16:creationId xmlns:a16="http://schemas.microsoft.com/office/drawing/2014/main" id="{E71349B3-C3B2-4ABA-9816-0CD604B319ED}"/>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grpSp>
      <p:sp>
        <p:nvSpPr>
          <p:cNvPr id="2" name="Title 1"/>
          <p:cNvSpPr>
            <a:spLocks noGrp="1"/>
          </p:cNvSpPr>
          <p:nvPr>
            <p:ph type="title" hasCustomPrompt="1"/>
          </p:nvPr>
        </p:nvSpPr>
        <p:spPr>
          <a:xfrm>
            <a:off x="457208" y="266080"/>
            <a:ext cx="3008313" cy="2402336"/>
          </a:xfrm>
        </p:spPr>
        <p:txBody>
          <a:bodyPr/>
          <a:lstStyle>
            <a:lvl1pPr marL="0" marR="0" indent="0" algn="l" defTabSz="439577" rtl="0" eaLnBrk="1" fontAlgn="base" latinLnBrk="0" hangingPunct="1">
              <a:lnSpc>
                <a:spcPct val="100000"/>
              </a:lnSpc>
              <a:spcBef>
                <a:spcPct val="0"/>
              </a:spcBef>
              <a:spcAft>
                <a:spcPct val="0"/>
              </a:spcAft>
              <a:buClrTx/>
              <a:buSzTx/>
              <a:buFontTx/>
              <a:buNone/>
              <a:tabLst/>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8" y="3095966"/>
            <a:ext cx="3008313" cy="1476034"/>
          </a:xfrm>
        </p:spPr>
        <p:txBody>
          <a:bodyPr>
            <a:noAutofit/>
          </a:bodyPr>
          <a:lstStyle>
            <a:lvl1pPr marL="0" indent="0">
              <a:buNone/>
              <a:defRPr sz="1100" baseline="0">
                <a:solidFill>
                  <a:srgbClr val="FFFFFF"/>
                </a:solidFill>
              </a:defRPr>
            </a:lvl1pPr>
            <a:lvl2pPr marL="439577" indent="0">
              <a:buNone/>
              <a:defRPr sz="1100"/>
            </a:lvl2pPr>
            <a:lvl3pPr marL="879154" indent="0">
              <a:buNone/>
              <a:defRPr sz="1000"/>
            </a:lvl3pPr>
            <a:lvl4pPr marL="1318731" indent="0">
              <a:buNone/>
              <a:defRPr sz="900"/>
            </a:lvl4pPr>
            <a:lvl5pPr marL="1758307" indent="0">
              <a:buNone/>
              <a:defRPr sz="900"/>
            </a:lvl5pPr>
            <a:lvl6pPr marL="2197884" indent="0">
              <a:buNone/>
              <a:defRPr sz="900"/>
            </a:lvl6pPr>
            <a:lvl7pPr marL="2637461" indent="0">
              <a:buNone/>
              <a:defRPr sz="900"/>
            </a:lvl7pPr>
            <a:lvl8pPr marL="3077038" indent="0">
              <a:buNone/>
              <a:defRPr sz="900"/>
            </a:lvl8pPr>
            <a:lvl9pPr marL="3516615"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0" name="Picture Placeholder 4"/>
          <p:cNvSpPr>
            <a:spLocks noGrp="1"/>
          </p:cNvSpPr>
          <p:nvPr>
            <p:ph type="pic" sz="quarter" idx="13"/>
          </p:nvPr>
        </p:nvSpPr>
        <p:spPr>
          <a:xfrm>
            <a:off x="6590858" y="0"/>
            <a:ext cx="2553147" cy="5152272"/>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1" name="Picture Placeholder 4"/>
          <p:cNvSpPr>
            <a:spLocks noGrp="1"/>
          </p:cNvSpPr>
          <p:nvPr>
            <p:ph type="pic" sz="quarter" idx="14"/>
          </p:nvPr>
        </p:nvSpPr>
        <p:spPr>
          <a:xfrm>
            <a:off x="3645253" y="-197"/>
            <a:ext cx="2873016" cy="1952348"/>
          </a:xfrm>
          <a:prstGeom prst="rect">
            <a:avLst/>
          </a:prstGeom>
          <a:solidFill>
            <a:schemeClr val="accent3"/>
          </a:solidFill>
        </p:spPr>
        <p:txBody>
          <a:bodyPr rtlCol="0">
            <a:noAutofit/>
          </a:bodyPr>
          <a:lstStyle>
            <a:lvl1pPr marL="0" indent="0" algn="ctr">
              <a:buNone/>
              <a:defRPr i="0">
                <a:solidFill>
                  <a:schemeClr val="accent3">
                    <a:lumMod val="50000"/>
                  </a:schemeClr>
                </a:solidFill>
              </a:defRPr>
            </a:lvl1pPr>
          </a:lstStyle>
          <a:p>
            <a:pPr lvl="0"/>
            <a:endParaRPr lang="en-US" altLang="ja-JP" noProof="0"/>
          </a:p>
          <a:p>
            <a:pPr lvl="0"/>
            <a:r>
              <a:rPr lang="en-US" altLang="ja-JP" noProof="0"/>
              <a:t>Click icon to add picture</a:t>
            </a:r>
            <a:endParaRPr lang="ja-JP" altLang="en-US" noProof="0"/>
          </a:p>
        </p:txBody>
      </p:sp>
      <p:sp>
        <p:nvSpPr>
          <p:cNvPr id="12" name="Picture Placeholder 4"/>
          <p:cNvSpPr>
            <a:spLocks noGrp="1"/>
          </p:cNvSpPr>
          <p:nvPr>
            <p:ph type="pic" sz="quarter" idx="15"/>
          </p:nvPr>
        </p:nvSpPr>
        <p:spPr>
          <a:xfrm>
            <a:off x="3645253" y="2016833"/>
            <a:ext cx="2873016" cy="3135443"/>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7" name="Date Placeholder 4">
            <a:extLst>
              <a:ext uri="{FF2B5EF4-FFF2-40B4-BE49-F238E27FC236}">
                <a16:creationId xmlns:a16="http://schemas.microsoft.com/office/drawing/2014/main" id="{B57DFE7C-5B66-4375-995C-832A1424900D}"/>
              </a:ext>
            </a:extLst>
          </p:cNvPr>
          <p:cNvSpPr>
            <a:spLocks noGrp="1"/>
          </p:cNvSpPr>
          <p:nvPr>
            <p:ph type="dt" sz="half" idx="16"/>
          </p:nvPr>
        </p:nvSpPr>
        <p:spPr/>
        <p:txBody>
          <a:bodyPr/>
          <a:lstStyle>
            <a:lvl1pPr>
              <a:defRPr/>
            </a:lvl1pPr>
          </a:lstStyle>
          <a:p>
            <a:fld id="{959EA978-EC92-7B47-BAFC-E9239EE82CC4}" type="datetime1">
              <a:rPr lang="en-US" altLang="en-US" smtClean="0"/>
              <a:pPr/>
              <a:t>10/6/2021</a:t>
            </a:fld>
            <a:endParaRPr lang="en-US" altLang="en-US"/>
          </a:p>
        </p:txBody>
      </p:sp>
      <p:sp>
        <p:nvSpPr>
          <p:cNvPr id="18" name="Footer Placeholder 5">
            <a:extLst>
              <a:ext uri="{FF2B5EF4-FFF2-40B4-BE49-F238E27FC236}">
                <a16:creationId xmlns:a16="http://schemas.microsoft.com/office/drawing/2014/main" id="{0DCA4D4F-F1E7-4911-A777-D86E12CFA451}"/>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9" name="Slide Number Placeholder 6">
            <a:extLst>
              <a:ext uri="{FF2B5EF4-FFF2-40B4-BE49-F238E27FC236}">
                <a16:creationId xmlns:a16="http://schemas.microsoft.com/office/drawing/2014/main" id="{276D57EF-9617-44E5-A778-2A8A22CE81BE}"/>
              </a:ext>
            </a:extLst>
          </p:cNvPr>
          <p:cNvSpPr>
            <a:spLocks noGrp="1"/>
          </p:cNvSpPr>
          <p:nvPr>
            <p:ph type="sldNum" sz="quarter" idx="18"/>
          </p:nvPr>
        </p:nvSpPr>
        <p:spPr/>
        <p:txBody>
          <a:bodyPr/>
          <a:lstStyle>
            <a:lvl1pPr>
              <a:defRPr/>
            </a:lvl1pPr>
          </a:lstStyle>
          <a:p>
            <a:fld id="{F8E8E303-4D44-4979-8680-74B70702BACB}"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25434286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D23D9F6-BC0B-4D5E-9055-264F3754118A}"/>
              </a:ext>
            </a:extLst>
          </p:cNvPr>
          <p:cNvGrpSpPr/>
          <p:nvPr userDrawn="1"/>
        </p:nvGrpSpPr>
        <p:grpSpPr>
          <a:xfrm>
            <a:off x="108047" y="4858831"/>
            <a:ext cx="614442" cy="169130"/>
            <a:chOff x="129007" y="9616786"/>
            <a:chExt cx="1595346" cy="439131"/>
          </a:xfrm>
          <a:solidFill>
            <a:schemeClr val="bg1"/>
          </a:solidFill>
        </p:grpSpPr>
        <p:sp>
          <p:nvSpPr>
            <p:cNvPr id="23" name="Freeform 7">
              <a:extLst>
                <a:ext uri="{FF2B5EF4-FFF2-40B4-BE49-F238E27FC236}">
                  <a16:creationId xmlns:a16="http://schemas.microsoft.com/office/drawing/2014/main" id="{C8E452AB-F811-4856-AE21-14755596A52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sp>
          <p:nvSpPr>
            <p:cNvPr id="24" name="Freeform 8">
              <a:extLst>
                <a:ext uri="{FF2B5EF4-FFF2-40B4-BE49-F238E27FC236}">
                  <a16:creationId xmlns:a16="http://schemas.microsoft.com/office/drawing/2014/main" id="{20449CCE-E22B-4B14-A020-1769D0C0A10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sp>
          <p:nvSpPr>
            <p:cNvPr id="25" name="Freeform 9">
              <a:extLst>
                <a:ext uri="{FF2B5EF4-FFF2-40B4-BE49-F238E27FC236}">
                  <a16:creationId xmlns:a16="http://schemas.microsoft.com/office/drawing/2014/main" id="{5C6B705D-21C8-463E-A8A7-1B7A5EBB6FDC}"/>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grpSp>
      <p:sp>
        <p:nvSpPr>
          <p:cNvPr id="3" name="図プレースホルダー 3"/>
          <p:cNvSpPr>
            <a:spLocks noGrp="1"/>
          </p:cNvSpPr>
          <p:nvPr>
            <p:ph type="pic" sz="quarter" idx="10"/>
          </p:nvPr>
        </p:nvSpPr>
        <p:spPr>
          <a:xfrm>
            <a:off x="0" y="0"/>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4" name="図プレースホルダー 3"/>
          <p:cNvSpPr>
            <a:spLocks noGrp="1"/>
          </p:cNvSpPr>
          <p:nvPr>
            <p:ph type="pic" sz="quarter" idx="12"/>
          </p:nvPr>
        </p:nvSpPr>
        <p:spPr>
          <a:xfrm>
            <a:off x="0" y="1286749"/>
            <a:ext cx="1308600" cy="1285398"/>
          </a:xfrm>
          <a:solidFill>
            <a:schemeClr val="accent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5" name="図プレースホルダー 3"/>
          <p:cNvSpPr>
            <a:spLocks noGrp="1"/>
          </p:cNvSpPr>
          <p:nvPr>
            <p:ph type="pic" sz="quarter" idx="11"/>
          </p:nvPr>
        </p:nvSpPr>
        <p:spPr>
          <a:xfrm>
            <a:off x="1307136" y="0"/>
            <a:ext cx="1308600" cy="1285398"/>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6" name="図プレースホルダー 3"/>
          <p:cNvSpPr>
            <a:spLocks noGrp="1"/>
          </p:cNvSpPr>
          <p:nvPr>
            <p:ph type="pic" sz="quarter" idx="14"/>
          </p:nvPr>
        </p:nvSpPr>
        <p:spPr>
          <a:xfrm>
            <a:off x="1307136" y="1286749"/>
            <a:ext cx="1308600" cy="1285398"/>
          </a:xfrm>
          <a:solidFill>
            <a:schemeClr val="tx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7" name="図プレースホルダー 3"/>
          <p:cNvSpPr>
            <a:spLocks noGrp="1"/>
          </p:cNvSpPr>
          <p:nvPr>
            <p:ph type="pic" sz="quarter" idx="15"/>
          </p:nvPr>
        </p:nvSpPr>
        <p:spPr>
          <a:xfrm>
            <a:off x="2612003" y="0"/>
            <a:ext cx="1308600" cy="1285398"/>
          </a:xfrm>
          <a:solidFill>
            <a:schemeClr val="accent2"/>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8" name="図プレースホルダー 3"/>
          <p:cNvSpPr>
            <a:spLocks noGrp="1"/>
          </p:cNvSpPr>
          <p:nvPr>
            <p:ph type="pic" sz="quarter" idx="17"/>
          </p:nvPr>
        </p:nvSpPr>
        <p:spPr>
          <a:xfrm>
            <a:off x="2612003" y="1286749"/>
            <a:ext cx="1308600" cy="1285398"/>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9" name="図プレースホルダー 3"/>
          <p:cNvSpPr>
            <a:spLocks noGrp="1"/>
          </p:cNvSpPr>
          <p:nvPr>
            <p:ph type="pic" sz="quarter" idx="27"/>
          </p:nvPr>
        </p:nvSpPr>
        <p:spPr>
          <a:xfrm>
            <a:off x="2612003" y="2572147"/>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0" name="図プレースホルダー 3"/>
          <p:cNvSpPr>
            <a:spLocks noGrp="1"/>
          </p:cNvSpPr>
          <p:nvPr>
            <p:ph type="pic" sz="quarter" idx="29"/>
          </p:nvPr>
        </p:nvSpPr>
        <p:spPr>
          <a:xfrm>
            <a:off x="2612003" y="3858895"/>
            <a:ext cx="1308600" cy="1285398"/>
          </a:xfrm>
          <a:solidFill>
            <a:schemeClr val="tx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1" name="図プレースホルダー 3"/>
          <p:cNvSpPr>
            <a:spLocks noGrp="1"/>
          </p:cNvSpPr>
          <p:nvPr>
            <p:ph type="pic" sz="quarter" idx="30"/>
          </p:nvPr>
        </p:nvSpPr>
        <p:spPr>
          <a:xfrm>
            <a:off x="3916871" y="3858895"/>
            <a:ext cx="1308600" cy="1285398"/>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2" name="図プレースホルダー 3"/>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3" name="図プレースホルダー 3"/>
          <p:cNvSpPr>
            <a:spLocks noGrp="1"/>
          </p:cNvSpPr>
          <p:nvPr>
            <p:ph type="pic" sz="quarter" idx="20"/>
          </p:nvPr>
        </p:nvSpPr>
        <p:spPr>
          <a:xfrm>
            <a:off x="6526606" y="0"/>
            <a:ext cx="1308600" cy="1285398"/>
          </a:xfrm>
          <a:solidFill>
            <a:schemeClr val="tx1">
              <a:lumMod val="90000"/>
              <a:lumOff val="10000"/>
            </a:schemeClr>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4" name="図プレースホルダー 3"/>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5" name="図プレースホルダー 3"/>
          <p:cNvSpPr>
            <a:spLocks noGrp="1"/>
          </p:cNvSpPr>
          <p:nvPr>
            <p:ph type="pic" sz="quarter" idx="34"/>
          </p:nvPr>
        </p:nvSpPr>
        <p:spPr>
          <a:xfrm>
            <a:off x="6526606" y="3858895"/>
            <a:ext cx="1308600" cy="1285398"/>
          </a:xfrm>
          <a:solidFill>
            <a:schemeClr val="tx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6" name="図プレースホルダー 3"/>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7" name="図プレースホルダー 3"/>
          <p:cNvSpPr>
            <a:spLocks noGrp="1"/>
          </p:cNvSpPr>
          <p:nvPr>
            <p:ph type="pic" sz="quarter" idx="36"/>
          </p:nvPr>
        </p:nvSpPr>
        <p:spPr>
          <a:xfrm>
            <a:off x="7831475" y="1286749"/>
            <a:ext cx="1308600" cy="1285398"/>
          </a:xfrm>
          <a:solidFill>
            <a:schemeClr val="tx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8" name="図プレースホルダー 3"/>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9" name="図プレースホルダー 69"/>
          <p:cNvSpPr>
            <a:spLocks noGrp="1"/>
          </p:cNvSpPr>
          <p:nvPr>
            <p:ph type="pic" sz="quarter" idx="39"/>
          </p:nvPr>
        </p:nvSpPr>
        <p:spPr>
          <a:xfrm>
            <a:off x="1" y="2572150"/>
            <a:ext cx="2611800" cy="2572147"/>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0" name="図プレースホルダー 69"/>
          <p:cNvSpPr>
            <a:spLocks noGrp="1"/>
          </p:cNvSpPr>
          <p:nvPr>
            <p:ph type="pic" sz="quarter" idx="40"/>
          </p:nvPr>
        </p:nvSpPr>
        <p:spPr>
          <a:xfrm>
            <a:off x="3916872" y="4"/>
            <a:ext cx="2611800" cy="2572147"/>
          </a:xfrm>
          <a:solidFill>
            <a:schemeClr val="tx2"/>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2" name="図プレースホルダー 69"/>
          <p:cNvSpPr>
            <a:spLocks noGrp="1"/>
          </p:cNvSpPr>
          <p:nvPr>
            <p:ph type="pic" sz="quarter" idx="41"/>
          </p:nvPr>
        </p:nvSpPr>
        <p:spPr>
          <a:xfrm>
            <a:off x="3915838" y="2571355"/>
            <a:ext cx="5228162" cy="1287542"/>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Tree>
    <p:extLst>
      <p:ext uri="{BB962C8B-B14F-4D97-AF65-F5344CB8AC3E}">
        <p14:creationId xmlns:p14="http://schemas.microsoft.com/office/powerpoint/2010/main" val="18179460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marL="0" marR="0" indent="0" algn="ctr" defTabSz="439577" rtl="0" eaLnBrk="1" fontAlgn="auto" latinLnBrk="0" hangingPunct="1">
              <a:lnSpc>
                <a:spcPct val="100000"/>
              </a:lnSpc>
              <a:spcBef>
                <a:spcPct val="0"/>
              </a:spcBef>
              <a:spcAft>
                <a:spcPts val="0"/>
              </a:spcAft>
              <a:buClrTx/>
              <a:buSzTx/>
              <a:buFontTx/>
              <a:buNone/>
              <a:tabLst/>
              <a:defRPr sz="2300" baseline="0"/>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 hasCustomPrompt="1"/>
          </p:nvPr>
        </p:nvSpPr>
        <p:spPr>
          <a:xfrm>
            <a:off x="457200" y="1200151"/>
            <a:ext cx="8229600" cy="3394472"/>
          </a:xfrm>
          <a:prstGeom prst="rect">
            <a:avLst/>
          </a:prstGeom>
        </p:spPr>
        <p:txBody>
          <a:bodyPr rtlCol="0">
            <a:noAutofit/>
          </a:bodyPr>
          <a:lstStyle>
            <a:lvl1pPr marL="131874">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p:txBody>
          <a:bodyPr/>
          <a:lstStyle>
            <a:lvl1pPr>
              <a:defRPr/>
            </a:lvl1pPr>
          </a:lstStyle>
          <a:p>
            <a:fld id="{BFB6FC33-D603-49AE-B19D-B293BCCB8D69}"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85409563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with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92E523F-E39C-45FA-A6F3-B3C75602AAD9}"/>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2364" y="1742723"/>
            <a:ext cx="7777692" cy="621366"/>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300" b="0" baseline="0"/>
            </a:lvl1pPr>
          </a:lstStyle>
          <a:p>
            <a:r>
              <a:rPr lang="en-US" altLang="ja-JP"/>
              <a:t>Header. Title Case. Max 35 Char. 24pt Size</a:t>
            </a:r>
            <a:endParaRPr lang="en-US"/>
          </a:p>
        </p:txBody>
      </p:sp>
      <p:sp>
        <p:nvSpPr>
          <p:cNvPr id="3" name="Picture Placeholder 2"/>
          <p:cNvSpPr>
            <a:spLocks noGrp="1"/>
          </p:cNvSpPr>
          <p:nvPr>
            <p:ph type="pic" idx="1"/>
          </p:nvPr>
        </p:nvSpPr>
        <p:spPr>
          <a:xfrm>
            <a:off x="0" y="0"/>
            <a:ext cx="9144000" cy="1652332"/>
          </a:xfrm>
          <a:solidFill>
            <a:srgbClr val="DADADA"/>
          </a:solidFill>
        </p:spPr>
        <p:txBody>
          <a:bodyPr rtlCol="0">
            <a:noAutofit/>
          </a:bodyPr>
          <a:lstStyle>
            <a:lvl1pPr marL="0" indent="0" algn="ctr">
              <a:buNone/>
              <a:defRPr sz="3100"/>
            </a:lvl1pPr>
            <a:lvl2pPr marL="439588" indent="0">
              <a:buNone/>
              <a:defRPr sz="2700"/>
            </a:lvl2pPr>
            <a:lvl3pPr marL="879176" indent="0">
              <a:buNone/>
              <a:defRPr sz="2300"/>
            </a:lvl3pPr>
            <a:lvl4pPr marL="1318764" indent="0">
              <a:buNone/>
              <a:defRPr sz="2000"/>
            </a:lvl4pPr>
            <a:lvl5pPr marL="1758351" indent="0">
              <a:buNone/>
              <a:defRPr sz="2000"/>
            </a:lvl5pPr>
            <a:lvl6pPr marL="2197939" indent="0">
              <a:buNone/>
              <a:defRPr sz="2000"/>
            </a:lvl6pPr>
            <a:lvl7pPr marL="2637527" indent="0">
              <a:buNone/>
              <a:defRPr sz="2000"/>
            </a:lvl7pPr>
            <a:lvl8pPr marL="3077115" indent="0">
              <a:buNone/>
              <a:defRPr sz="2000"/>
            </a:lvl8pPr>
            <a:lvl9pPr marL="3516703" indent="0">
              <a:buNone/>
              <a:defRPr sz="2000"/>
            </a:lvl9pPr>
          </a:lstStyle>
          <a:p>
            <a:pPr lvl="0"/>
            <a:endParaRPr lang="en-US" noProof="0"/>
          </a:p>
        </p:txBody>
      </p:sp>
      <p:sp>
        <p:nvSpPr>
          <p:cNvPr id="6" name="Date Placeholder 4">
            <a:extLst>
              <a:ext uri="{FF2B5EF4-FFF2-40B4-BE49-F238E27FC236}">
                <a16:creationId xmlns:a16="http://schemas.microsoft.com/office/drawing/2014/main" id="{664658B0-0C29-4C29-A7C4-40902286C365}"/>
              </a:ext>
            </a:extLst>
          </p:cNvPr>
          <p:cNvSpPr>
            <a:spLocks noGrp="1"/>
          </p:cNvSpPr>
          <p:nvPr>
            <p:ph type="dt" sz="half" idx="10"/>
          </p:nvPr>
        </p:nvSpPr>
        <p:spPr/>
        <p:txBody>
          <a:bodyPr/>
          <a:lstStyle>
            <a:lvl1pPr>
              <a:defRPr/>
            </a:lvl1pPr>
          </a:lstStyle>
          <a:p>
            <a:fld id="{191CACFA-02B3-AF4C-957D-453F4922EF92}" type="datetime1">
              <a:rPr lang="en-US" altLang="en-US" smtClean="0"/>
              <a:t>10/6/2021</a:t>
            </a:fld>
            <a:endParaRPr lang="en-US" altLang="en-US"/>
          </a:p>
        </p:txBody>
      </p:sp>
      <p:sp>
        <p:nvSpPr>
          <p:cNvPr id="7" name="Footer Placeholder 5">
            <a:extLst>
              <a:ext uri="{FF2B5EF4-FFF2-40B4-BE49-F238E27FC236}">
                <a16:creationId xmlns:a16="http://schemas.microsoft.com/office/drawing/2014/main" id="{5B12CBD2-31E9-48CD-A7BA-F178F4AE887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5E0054C-210D-465E-BD46-4CB0EC5FF562}"/>
              </a:ext>
            </a:extLst>
          </p:cNvPr>
          <p:cNvSpPr>
            <a:spLocks noGrp="1"/>
          </p:cNvSpPr>
          <p:nvPr>
            <p:ph type="sldNum" sz="quarter" idx="12"/>
          </p:nvPr>
        </p:nvSpPr>
        <p:spPr/>
        <p:txBody>
          <a:bodyPr/>
          <a:lstStyle>
            <a:lvl1pPr>
              <a:defRPr/>
            </a:lvl1pPr>
          </a:lstStyle>
          <a:p>
            <a:fld id="{8DA14695-F97F-4AFD-AF92-78B804439D36}" type="slidenum">
              <a:rPr lang="en-US" altLang="en-US"/>
              <a:pPr/>
              <a:t>‹#›</a:t>
            </a:fld>
            <a:endParaRPr lang="en-US" altLang="en-US"/>
          </a:p>
        </p:txBody>
      </p:sp>
      <p:sp>
        <p:nvSpPr>
          <p:cNvPr id="10" name="Text Placeholder 9"/>
          <p:cNvSpPr>
            <a:spLocks noGrp="1"/>
          </p:cNvSpPr>
          <p:nvPr>
            <p:ph type="body" sz="quarter" idx="13"/>
          </p:nvPr>
        </p:nvSpPr>
        <p:spPr>
          <a:xfrm>
            <a:off x="676046" y="2761316"/>
            <a:ext cx="7777692" cy="1788399"/>
          </a:xfrm>
        </p:spPr>
        <p:txBody>
          <a:bodyPr/>
          <a:lstStyle>
            <a:lvl1pPr marL="0" indent="0" algn="ctr">
              <a:lnSpc>
                <a:spcPct val="120000"/>
              </a:lnSpc>
              <a:buNone/>
              <a:defRPr sz="1600">
                <a:solidFill>
                  <a:schemeClr val="accent3">
                    <a:lumMod val="25000"/>
                  </a:schemeClr>
                </a:solidFill>
              </a:defRPr>
            </a:lvl1pPr>
            <a:lvl2pPr marL="473168" indent="0" algn="ctr">
              <a:buNone/>
              <a:defRPr sz="1600"/>
            </a:lvl2pPr>
            <a:lvl3pPr marL="967704" indent="0" algn="ctr">
              <a:buNone/>
              <a:defRPr sz="1600"/>
            </a:lvl3pPr>
            <a:lvl4pPr marL="1407292" indent="0" algn="ctr">
              <a:buNone/>
              <a:defRPr sz="1600"/>
            </a:lvl4pPr>
            <a:lvl5pPr marL="1846880" indent="0" algn="ctr">
              <a:buNone/>
              <a:defRPr sz="1600"/>
            </a:lvl5pPr>
          </a:lstStyle>
          <a:p>
            <a:pPr lvl="0"/>
            <a:r>
              <a:rPr lang="en-US"/>
              <a:t>Click to edit Master text styles</a:t>
            </a:r>
          </a:p>
        </p:txBody>
      </p:sp>
    </p:spTree>
    <p:extLst>
      <p:ext uri="{BB962C8B-B14F-4D97-AF65-F5344CB8AC3E}">
        <p14:creationId xmlns:p14="http://schemas.microsoft.com/office/powerpoint/2010/main" val="1692431063"/>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AF86D8-102B-F94A-87AF-60C78DE814F1}" type="datetime1">
              <a:rPr lang="en-US" altLang="en-US" smtClean="0"/>
              <a:pPr/>
              <a:t>10/6/2021</a:t>
            </a:fld>
            <a:endParaRPr lang="en-US" altLang="en-US"/>
          </a:p>
        </p:txBody>
      </p:sp>
      <p:sp>
        <p:nvSpPr>
          <p:cNvPr id="4" name="Footer Placeholder 3"/>
          <p:cNvSpPr>
            <a:spLocks noGrp="1"/>
          </p:cNvSpPr>
          <p:nvPr>
            <p:ph type="ftr" sz="quarter" idx="11"/>
          </p:nvPr>
        </p:nvSpPr>
        <p:spPr/>
        <p:txBody>
          <a:bodyPr/>
          <a:lstStyle/>
          <a:p>
            <a:pPr>
              <a:defRPr/>
            </a:pPr>
            <a:endParaRPr lang="de-DE">
              <a:solidFill>
                <a:srgbClr val="010101"/>
              </a:solidFill>
            </a:endParaRPr>
          </a:p>
        </p:txBody>
      </p:sp>
      <p:sp>
        <p:nvSpPr>
          <p:cNvPr id="5" name="Slide Number Placeholder 4"/>
          <p:cNvSpPr>
            <a:spLocks noGrp="1"/>
          </p:cNvSpPr>
          <p:nvPr>
            <p:ph type="sldNum" sz="quarter" idx="12"/>
          </p:nvPr>
        </p:nvSpPr>
        <p:spPr/>
        <p:txBody>
          <a:bodyPr/>
          <a:lstStyle/>
          <a:p>
            <a:fld id="{694EE99C-66C9-4AFC-A6F5-6D035E264614}"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sp>
        <p:nvSpPr>
          <p:cNvPr id="6" name="Text Placeholder 2"/>
          <p:cNvSpPr>
            <a:spLocks noGrp="1"/>
          </p:cNvSpPr>
          <p:nvPr>
            <p:ph idx="1" hasCustomPrompt="1"/>
          </p:nvPr>
        </p:nvSpPr>
        <p:spPr>
          <a:xfrm>
            <a:off x="457200" y="1925619"/>
            <a:ext cx="8229600" cy="2669004"/>
          </a:xfrm>
          <a:prstGeom prst="rect">
            <a:avLst/>
          </a:prstGeom>
        </p:spPr>
        <p:txBody>
          <a:bodyPr rtlCol="0">
            <a:noAutofit/>
          </a:bodyPr>
          <a:lstStyle>
            <a:lvl1pPr marL="131874">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Text Placeholder 8"/>
          <p:cNvSpPr>
            <a:spLocks noGrp="1"/>
          </p:cNvSpPr>
          <p:nvPr>
            <p:ph type="body" sz="quarter" idx="14" hasCustomPrompt="1"/>
          </p:nvPr>
        </p:nvSpPr>
        <p:spPr>
          <a:xfrm>
            <a:off x="448984" y="1159670"/>
            <a:ext cx="8256753" cy="610791"/>
          </a:xfrm>
        </p:spPr>
        <p:txBody>
          <a:bodyPr/>
          <a:lstStyle>
            <a:lvl1pPr marL="0" indent="0" algn="ctr">
              <a:buFontTx/>
              <a:buNone/>
              <a:defRPr sz="1800" baseline="0">
                <a:latin typeface="+mj-lt"/>
              </a:defRPr>
            </a:lvl1pPr>
            <a:lvl2pPr marL="473156" indent="0">
              <a:buFontTx/>
              <a:buNone/>
              <a:defRPr/>
            </a:lvl2pPr>
            <a:lvl3pPr marL="967679" indent="0">
              <a:buFontTx/>
              <a:buNone/>
              <a:defRPr/>
            </a:lvl3pPr>
            <a:lvl4pPr marL="747891" indent="0">
              <a:buFontTx/>
              <a:buNone/>
              <a:defRPr/>
            </a:lvl4pPr>
            <a:lvl5pPr>
              <a:buFontTx/>
              <a:buNone/>
              <a:defRPr/>
            </a:lvl5pPr>
          </a:lstStyle>
          <a:p>
            <a:pPr lvl="0"/>
            <a:r>
              <a:rPr lang="en-US"/>
              <a:t>Click to add brief copy. Do not exceed more than two lines. Font is Arial Black Headings 24pt, Grey 25%, Accent 3.</a:t>
            </a:r>
          </a:p>
        </p:txBody>
      </p:sp>
    </p:spTree>
    <p:extLst>
      <p:ext uri="{BB962C8B-B14F-4D97-AF65-F5344CB8AC3E}">
        <p14:creationId xmlns:p14="http://schemas.microsoft.com/office/powerpoint/2010/main" val="2121103417"/>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ultiple Logo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72358"/>
            <a:ext cx="8229600" cy="857250"/>
          </a:xfrm>
        </p:spPr>
        <p:txBody>
          <a:bodyPr/>
          <a:lstStyle>
            <a:lvl1pPr marL="0" marR="0" indent="0" algn="ctr" defTabSz="439577" rtl="0" eaLnBrk="1" fontAlgn="auto" latinLnBrk="0" hangingPunct="1">
              <a:lnSpc>
                <a:spcPct val="100000"/>
              </a:lnSpc>
              <a:spcBef>
                <a:spcPct val="0"/>
              </a:spcBef>
              <a:spcAft>
                <a:spcPts val="0"/>
              </a:spcAft>
              <a:buClrTx/>
              <a:buSzTx/>
              <a:buFontTx/>
              <a:buNone/>
              <a:tabLst/>
              <a:defRPr sz="2300" baseline="0"/>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a:solidFill>
            <a:schemeClr val="bg1"/>
          </a:solidFill>
        </p:spPr>
        <p:txBody>
          <a:bodyPr/>
          <a:lstStyle>
            <a:lvl1pPr>
              <a:defRPr/>
            </a:lvl1pPr>
          </a:lstStyle>
          <a:p>
            <a:fld id="{DED7EA41-B0F4-A14E-A2B9-85CFEB44FD80}"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a:solidFill>
            <a:schemeClr val="bg1"/>
          </a:solidFill>
        </p:spPr>
        <p:txBody>
          <a:bodyPr/>
          <a:lstStyle>
            <a:lvl1pPr>
              <a:defRPr/>
            </a:lvl1pPr>
          </a:lstStyle>
          <a:p>
            <a:pPr>
              <a:defRPr/>
            </a:pPr>
            <a:endParaRPr lang="en-US">
              <a:solidFill>
                <a:srgbClr val="010101"/>
              </a:solidFill>
            </a:endParaRPr>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solidFill>
            <a:schemeClr val="bg1"/>
          </a:solidFill>
        </p:spPr>
        <p:txBody>
          <a:bodyPr/>
          <a:lstStyle>
            <a:lvl1pPr>
              <a:defRPr/>
            </a:lvl1pPr>
          </a:lstStyle>
          <a:p>
            <a:fld id="{BFB6FC33-D603-49AE-B19D-B293BCCB8D69}"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8" name="図プレースホルダー 3"/>
          <p:cNvSpPr>
            <a:spLocks noGrp="1"/>
          </p:cNvSpPr>
          <p:nvPr>
            <p:ph type="pic" sz="quarter" idx="13" hasCustomPrompt="1"/>
          </p:nvPr>
        </p:nvSpPr>
        <p:spPr>
          <a:xfrm>
            <a:off x="0" y="2339881"/>
            <a:ext cx="1828800" cy="976731"/>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1" name="図プレースホルダー 3"/>
          <p:cNvSpPr>
            <a:spLocks noGrp="1"/>
          </p:cNvSpPr>
          <p:nvPr>
            <p:ph type="pic" sz="quarter" idx="15" hasCustomPrompt="1"/>
          </p:nvPr>
        </p:nvSpPr>
        <p:spPr>
          <a:xfrm>
            <a:off x="1828800" y="2339881"/>
            <a:ext cx="1828800" cy="976731"/>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3" name="図プレースホルダー 3"/>
          <p:cNvSpPr>
            <a:spLocks noGrp="1"/>
          </p:cNvSpPr>
          <p:nvPr>
            <p:ph type="pic" sz="quarter" idx="17" hasCustomPrompt="1"/>
          </p:nvPr>
        </p:nvSpPr>
        <p:spPr>
          <a:xfrm>
            <a:off x="3657600" y="2339881"/>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5" name="図プレースホルダー 3"/>
          <p:cNvSpPr>
            <a:spLocks noGrp="1"/>
          </p:cNvSpPr>
          <p:nvPr>
            <p:ph type="pic" sz="quarter" idx="42" hasCustomPrompt="1"/>
          </p:nvPr>
        </p:nvSpPr>
        <p:spPr>
          <a:xfrm>
            <a:off x="5486400" y="2339881"/>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6" name="図プレースホルダー 3"/>
          <p:cNvSpPr>
            <a:spLocks noGrp="1"/>
          </p:cNvSpPr>
          <p:nvPr>
            <p:ph type="pic" sz="quarter" idx="43" hasCustomPrompt="1"/>
          </p:nvPr>
        </p:nvSpPr>
        <p:spPr>
          <a:xfrm>
            <a:off x="7315200" y="2339881"/>
            <a:ext cx="1828800" cy="976731"/>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7" name="図プレースホルダー 3"/>
          <p:cNvSpPr>
            <a:spLocks noGrp="1"/>
          </p:cNvSpPr>
          <p:nvPr>
            <p:ph type="pic" sz="quarter" idx="44" hasCustomPrompt="1"/>
          </p:nvPr>
        </p:nvSpPr>
        <p:spPr>
          <a:xfrm>
            <a:off x="0" y="3315856"/>
            <a:ext cx="1828800" cy="912722"/>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8" name="図プレースホルダー 3"/>
          <p:cNvSpPr>
            <a:spLocks noGrp="1"/>
          </p:cNvSpPr>
          <p:nvPr>
            <p:ph type="pic" sz="quarter" idx="45" hasCustomPrompt="1"/>
          </p:nvPr>
        </p:nvSpPr>
        <p:spPr>
          <a:xfrm>
            <a:off x="1828800" y="3315856"/>
            <a:ext cx="1828800" cy="912722"/>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9" name="図プレースホルダー 3"/>
          <p:cNvSpPr>
            <a:spLocks noGrp="1"/>
          </p:cNvSpPr>
          <p:nvPr>
            <p:ph type="pic" sz="quarter" idx="46" hasCustomPrompt="1"/>
          </p:nvPr>
        </p:nvSpPr>
        <p:spPr>
          <a:xfrm>
            <a:off x="36576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0" name="図プレースホルダー 3"/>
          <p:cNvSpPr>
            <a:spLocks noGrp="1"/>
          </p:cNvSpPr>
          <p:nvPr>
            <p:ph type="pic" sz="quarter" idx="47" hasCustomPrompt="1"/>
          </p:nvPr>
        </p:nvSpPr>
        <p:spPr>
          <a:xfrm>
            <a:off x="54864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1" name="図プレースホルダー 3"/>
          <p:cNvSpPr>
            <a:spLocks noGrp="1"/>
          </p:cNvSpPr>
          <p:nvPr>
            <p:ph type="pic" sz="quarter" idx="48" hasCustomPrompt="1"/>
          </p:nvPr>
        </p:nvSpPr>
        <p:spPr>
          <a:xfrm>
            <a:off x="7315200" y="3315856"/>
            <a:ext cx="1828800" cy="912722"/>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2" name="図プレースホルダー 3"/>
          <p:cNvSpPr>
            <a:spLocks noGrp="1"/>
          </p:cNvSpPr>
          <p:nvPr>
            <p:ph type="pic" sz="quarter" idx="49" hasCustomPrompt="1"/>
          </p:nvPr>
        </p:nvSpPr>
        <p:spPr>
          <a:xfrm>
            <a:off x="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3" name="図プレースホルダー 3"/>
          <p:cNvSpPr>
            <a:spLocks noGrp="1"/>
          </p:cNvSpPr>
          <p:nvPr>
            <p:ph type="pic" sz="quarter" idx="50" hasCustomPrompt="1"/>
          </p:nvPr>
        </p:nvSpPr>
        <p:spPr>
          <a:xfrm>
            <a:off x="1828800" y="4230778"/>
            <a:ext cx="1828800" cy="912722"/>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4" name="図プレースホルダー 3"/>
          <p:cNvSpPr>
            <a:spLocks noGrp="1"/>
          </p:cNvSpPr>
          <p:nvPr>
            <p:ph type="pic" sz="quarter" idx="51" hasCustomPrompt="1"/>
          </p:nvPr>
        </p:nvSpPr>
        <p:spPr>
          <a:xfrm>
            <a:off x="36576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5" name="図プレースホルダー 3"/>
          <p:cNvSpPr>
            <a:spLocks noGrp="1"/>
          </p:cNvSpPr>
          <p:nvPr>
            <p:ph type="pic" sz="quarter" idx="52" hasCustomPrompt="1"/>
          </p:nvPr>
        </p:nvSpPr>
        <p:spPr>
          <a:xfrm>
            <a:off x="54864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6" name="図プレースホルダー 3"/>
          <p:cNvSpPr>
            <a:spLocks noGrp="1"/>
          </p:cNvSpPr>
          <p:nvPr>
            <p:ph type="pic" sz="quarter" idx="53" hasCustomPrompt="1"/>
          </p:nvPr>
        </p:nvSpPr>
        <p:spPr>
          <a:xfrm>
            <a:off x="7315200" y="4230778"/>
            <a:ext cx="1828800" cy="912722"/>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1" name="図プレースホルダー 3"/>
          <p:cNvSpPr>
            <a:spLocks noGrp="1"/>
          </p:cNvSpPr>
          <p:nvPr>
            <p:ph type="pic" sz="quarter" idx="54" hasCustomPrompt="1"/>
          </p:nvPr>
        </p:nvSpPr>
        <p:spPr>
          <a:xfrm>
            <a:off x="0" y="135313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2" name="図プレースホルダー 3"/>
          <p:cNvSpPr>
            <a:spLocks noGrp="1"/>
          </p:cNvSpPr>
          <p:nvPr>
            <p:ph type="pic" sz="quarter" idx="55" hasCustomPrompt="1"/>
          </p:nvPr>
        </p:nvSpPr>
        <p:spPr>
          <a:xfrm>
            <a:off x="1828800" y="1353130"/>
            <a:ext cx="1828800" cy="976731"/>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3" name="図プレースホルダー 3"/>
          <p:cNvSpPr>
            <a:spLocks noGrp="1"/>
          </p:cNvSpPr>
          <p:nvPr>
            <p:ph type="pic" sz="quarter" idx="56" hasCustomPrompt="1"/>
          </p:nvPr>
        </p:nvSpPr>
        <p:spPr>
          <a:xfrm>
            <a:off x="3657600" y="135313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4" name="図プレースホルダー 3"/>
          <p:cNvSpPr>
            <a:spLocks noGrp="1"/>
          </p:cNvSpPr>
          <p:nvPr>
            <p:ph type="pic" sz="quarter" idx="57" hasCustomPrompt="1"/>
          </p:nvPr>
        </p:nvSpPr>
        <p:spPr>
          <a:xfrm>
            <a:off x="5486400" y="135313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5" name="図プレースホルダー 3"/>
          <p:cNvSpPr>
            <a:spLocks noGrp="1"/>
          </p:cNvSpPr>
          <p:nvPr>
            <p:ph type="pic" sz="quarter" idx="58" hasCustomPrompt="1"/>
          </p:nvPr>
        </p:nvSpPr>
        <p:spPr>
          <a:xfrm>
            <a:off x="7315200" y="1353130"/>
            <a:ext cx="1828800" cy="976731"/>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Tree>
    <p:extLst>
      <p:ext uri="{BB962C8B-B14F-4D97-AF65-F5344CB8AC3E}">
        <p14:creationId xmlns:p14="http://schemas.microsoft.com/office/powerpoint/2010/main" val="1263596416"/>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vider - White 1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C5AE9E7-2F92-4C64-8198-5DDADEA65AA1}"/>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1"/>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0DF4BE84-651E-4999-A2B5-78F6A22ACA31}"/>
              </a:ext>
            </a:extLst>
          </p:cNvPr>
          <p:cNvSpPr>
            <a:spLocks noGrp="1"/>
          </p:cNvSpPr>
          <p:nvPr>
            <p:ph type="dt" sz="half" idx="14"/>
          </p:nvPr>
        </p:nvSpPr>
        <p:spPr/>
        <p:txBody>
          <a:bodyPr/>
          <a:lstStyle>
            <a:lvl1pPr>
              <a:defRPr/>
            </a:lvl1pPr>
          </a:lstStyle>
          <a:p>
            <a:fld id="{DF4B3156-A50D-5A45-9C81-1D00926B0785}"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B2E7C816-F905-44DB-991E-0DEB97CA9ACD}"/>
              </a:ext>
            </a:extLst>
          </p:cNvPr>
          <p:cNvSpPr>
            <a:spLocks noGrp="1"/>
          </p:cNvSpPr>
          <p:nvPr>
            <p:ph type="ftr" sz="quarter" idx="15"/>
          </p:nvPr>
        </p:nvSpPr>
        <p:spPr/>
        <p:txBody>
          <a:bodyPr/>
          <a:lstStyle>
            <a:lvl1pPr>
              <a:defRPr/>
            </a:lvl1pPr>
          </a:lstStyle>
          <a:p>
            <a:pPr>
              <a:defRPr/>
            </a:pPr>
            <a:endParaRPr lang="en-US">
              <a:solidFill>
                <a:srgbClr val="010101"/>
              </a:solidFill>
            </a:endParaRPr>
          </a:p>
        </p:txBody>
      </p:sp>
      <p:sp>
        <p:nvSpPr>
          <p:cNvPr id="7" name="Slide Number Placeholder 5">
            <a:extLst>
              <a:ext uri="{FF2B5EF4-FFF2-40B4-BE49-F238E27FC236}">
                <a16:creationId xmlns:a16="http://schemas.microsoft.com/office/drawing/2014/main" id="{E69A0EB7-1DFA-4802-A8E9-0B6003734FD3}"/>
              </a:ext>
            </a:extLst>
          </p:cNvPr>
          <p:cNvSpPr>
            <a:spLocks noGrp="1"/>
          </p:cNvSpPr>
          <p:nvPr>
            <p:ph type="sldNum" sz="quarter" idx="16"/>
          </p:nvPr>
        </p:nvSpPr>
        <p:spPr/>
        <p:txBody>
          <a:bodyPr/>
          <a:lstStyle>
            <a:lvl1pPr>
              <a:defRPr/>
            </a:lvl1pPr>
          </a:lstStyle>
          <a:p>
            <a:fld id="{D5689A53-DC6A-4C81-88DE-F3DBD3226C36}"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11"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accent3">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24659679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vider with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92E523F-E39C-45FA-A6F3-B3C75602AAD9}"/>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2364" y="1742723"/>
            <a:ext cx="7777692" cy="621366"/>
          </a:xfrm>
        </p:spPr>
        <p:txBody>
          <a:bodyPr/>
          <a:lstStyle>
            <a:lvl1pPr marL="0" marR="0" indent="0" algn="ctr" defTabSz="439577" rtl="0" eaLnBrk="1" fontAlgn="auto" latinLnBrk="0" hangingPunct="1">
              <a:lnSpc>
                <a:spcPct val="100000"/>
              </a:lnSpc>
              <a:spcBef>
                <a:spcPct val="0"/>
              </a:spcBef>
              <a:spcAft>
                <a:spcPts val="0"/>
              </a:spcAft>
              <a:buClrTx/>
              <a:buSzTx/>
              <a:buFontTx/>
              <a:buNone/>
              <a:tabLst/>
              <a:defRPr sz="2300" b="0" baseline="0"/>
            </a:lvl1pPr>
          </a:lstStyle>
          <a:p>
            <a:r>
              <a:rPr lang="en-US" altLang="ja-JP"/>
              <a:t>Header. Title Case. Max 35 Char. 24pt Size</a:t>
            </a:r>
            <a:endParaRPr lang="en-US"/>
          </a:p>
        </p:txBody>
      </p:sp>
      <p:sp>
        <p:nvSpPr>
          <p:cNvPr id="3" name="Picture Placeholder 2"/>
          <p:cNvSpPr>
            <a:spLocks noGrp="1"/>
          </p:cNvSpPr>
          <p:nvPr>
            <p:ph type="pic" idx="1"/>
          </p:nvPr>
        </p:nvSpPr>
        <p:spPr>
          <a:xfrm>
            <a:off x="0" y="0"/>
            <a:ext cx="9144000" cy="1652332"/>
          </a:xfrm>
          <a:solidFill>
            <a:srgbClr val="DADADA"/>
          </a:solidFill>
        </p:spPr>
        <p:txBody>
          <a:bodyPr rtlCol="0">
            <a:noAutofit/>
          </a:bodyPr>
          <a:lstStyle>
            <a:lvl1pPr marL="0" indent="0" algn="ctr">
              <a:buNone/>
              <a:defRPr sz="3100"/>
            </a:lvl1pPr>
            <a:lvl2pPr marL="439577" indent="0">
              <a:buNone/>
              <a:defRPr sz="2700"/>
            </a:lvl2pPr>
            <a:lvl3pPr marL="879154" indent="0">
              <a:buNone/>
              <a:defRPr sz="2300"/>
            </a:lvl3pPr>
            <a:lvl4pPr marL="1318731" indent="0">
              <a:buNone/>
              <a:defRPr sz="2000"/>
            </a:lvl4pPr>
            <a:lvl5pPr marL="1758307" indent="0">
              <a:buNone/>
              <a:defRPr sz="2000"/>
            </a:lvl5pPr>
            <a:lvl6pPr marL="2197884" indent="0">
              <a:buNone/>
              <a:defRPr sz="2000"/>
            </a:lvl6pPr>
            <a:lvl7pPr marL="2637461" indent="0">
              <a:buNone/>
              <a:defRPr sz="2000"/>
            </a:lvl7pPr>
            <a:lvl8pPr marL="3077038" indent="0">
              <a:buNone/>
              <a:defRPr sz="2000"/>
            </a:lvl8pPr>
            <a:lvl9pPr marL="3516615" indent="0">
              <a:buNone/>
              <a:defRPr sz="2000"/>
            </a:lvl9pPr>
          </a:lstStyle>
          <a:p>
            <a:pPr lvl="0"/>
            <a:endParaRPr lang="en-US" noProof="0"/>
          </a:p>
        </p:txBody>
      </p:sp>
      <p:sp>
        <p:nvSpPr>
          <p:cNvPr id="6" name="Date Placeholder 4">
            <a:extLst>
              <a:ext uri="{FF2B5EF4-FFF2-40B4-BE49-F238E27FC236}">
                <a16:creationId xmlns:a16="http://schemas.microsoft.com/office/drawing/2014/main" id="{664658B0-0C29-4C29-A7C4-40902286C365}"/>
              </a:ext>
            </a:extLst>
          </p:cNvPr>
          <p:cNvSpPr>
            <a:spLocks noGrp="1"/>
          </p:cNvSpPr>
          <p:nvPr>
            <p:ph type="dt" sz="half" idx="10"/>
          </p:nvPr>
        </p:nvSpPr>
        <p:spPr/>
        <p:txBody>
          <a:bodyPr/>
          <a:lstStyle>
            <a:lvl1pPr>
              <a:defRPr/>
            </a:lvl1pPr>
          </a:lstStyle>
          <a:p>
            <a:fld id="{191CACFA-02B3-AF4C-957D-453F4922EF92}" type="datetime1">
              <a:rPr lang="en-US" altLang="en-US" smtClean="0"/>
              <a:pPr/>
              <a:t>10/6/2021</a:t>
            </a:fld>
            <a:endParaRPr lang="en-US" altLang="en-US"/>
          </a:p>
        </p:txBody>
      </p:sp>
      <p:sp>
        <p:nvSpPr>
          <p:cNvPr id="7" name="Footer Placeholder 5">
            <a:extLst>
              <a:ext uri="{FF2B5EF4-FFF2-40B4-BE49-F238E27FC236}">
                <a16:creationId xmlns:a16="http://schemas.microsoft.com/office/drawing/2014/main" id="{5B12CBD2-31E9-48CD-A7BA-F178F4AE8875}"/>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8" name="Slide Number Placeholder 6">
            <a:extLst>
              <a:ext uri="{FF2B5EF4-FFF2-40B4-BE49-F238E27FC236}">
                <a16:creationId xmlns:a16="http://schemas.microsoft.com/office/drawing/2014/main" id="{F5E0054C-210D-465E-BD46-4CB0EC5FF562}"/>
              </a:ext>
            </a:extLst>
          </p:cNvPr>
          <p:cNvSpPr>
            <a:spLocks noGrp="1"/>
          </p:cNvSpPr>
          <p:nvPr>
            <p:ph type="sldNum" sz="quarter" idx="12"/>
          </p:nvPr>
        </p:nvSpPr>
        <p:spPr/>
        <p:txBody>
          <a:bodyPr/>
          <a:lstStyle>
            <a:lvl1pPr>
              <a:defRPr/>
            </a:lvl1pPr>
          </a:lstStyle>
          <a:p>
            <a:fld id="{8DA14695-F97F-4AFD-AF92-78B804439D36}"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10" name="Text Placeholder 9"/>
          <p:cNvSpPr>
            <a:spLocks noGrp="1"/>
          </p:cNvSpPr>
          <p:nvPr>
            <p:ph type="body" sz="quarter" idx="13"/>
          </p:nvPr>
        </p:nvSpPr>
        <p:spPr>
          <a:xfrm>
            <a:off x="676046" y="2761316"/>
            <a:ext cx="7777692" cy="1788399"/>
          </a:xfrm>
        </p:spPr>
        <p:txBody>
          <a:bodyPr/>
          <a:lstStyle>
            <a:lvl1pPr marL="0" indent="0" algn="ctr">
              <a:lnSpc>
                <a:spcPct val="120000"/>
              </a:lnSpc>
              <a:buNone/>
              <a:defRPr sz="1600">
                <a:solidFill>
                  <a:schemeClr val="accent3">
                    <a:lumMod val="25000"/>
                  </a:schemeClr>
                </a:solidFill>
              </a:defRPr>
            </a:lvl1pPr>
            <a:lvl2pPr marL="473156" indent="0" algn="ctr">
              <a:buNone/>
              <a:defRPr sz="1600"/>
            </a:lvl2pPr>
            <a:lvl3pPr marL="967680" indent="0" algn="ctr">
              <a:buNone/>
              <a:defRPr sz="1600"/>
            </a:lvl3pPr>
            <a:lvl4pPr marL="1407257" indent="0" algn="ctr">
              <a:buNone/>
              <a:defRPr sz="1600"/>
            </a:lvl4pPr>
            <a:lvl5pPr marL="1846834" indent="0" algn="ctr">
              <a:buNone/>
              <a:defRPr sz="1600"/>
            </a:lvl5pPr>
          </a:lstStyle>
          <a:p>
            <a:pPr lvl="0"/>
            <a:r>
              <a:rPr lang="en-US"/>
              <a:t>Click to edit Master text styles</a:t>
            </a:r>
          </a:p>
        </p:txBody>
      </p:sp>
    </p:spTree>
    <p:extLst>
      <p:ext uri="{BB962C8B-B14F-4D97-AF65-F5344CB8AC3E}">
        <p14:creationId xmlns:p14="http://schemas.microsoft.com/office/powerpoint/2010/main" val="249514404"/>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 White 2 column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9BB564-AA6B-492F-9137-472BA26C382A}"/>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1"/>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8" name="Content Placeholder 3"/>
          <p:cNvSpPr>
            <a:spLocks noGrp="1"/>
          </p:cNvSpPr>
          <p:nvPr>
            <p:ph sz="half" idx="2" hasCustomPrompt="1"/>
          </p:nvPr>
        </p:nvSpPr>
        <p:spPr>
          <a:xfrm>
            <a:off x="4876800" y="2742609"/>
            <a:ext cx="3581400" cy="1818836"/>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a:defRPr sz="700"/>
            </a:lvl3pPr>
            <a:lvl4pPr>
              <a:defRPr sz="600"/>
            </a:lvl4pPr>
            <a:lvl5pPr>
              <a:defRPr sz="6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10" name="Content Placeholder 3"/>
          <p:cNvSpPr>
            <a:spLocks noGrp="1"/>
          </p:cNvSpPr>
          <p:nvPr>
            <p:ph sz="half" idx="13" hasCustomPrompt="1"/>
          </p:nvPr>
        </p:nvSpPr>
        <p:spPr>
          <a:xfrm>
            <a:off x="685800" y="2742609"/>
            <a:ext cx="3581400" cy="1818836"/>
          </a:xfrm>
        </p:spPr>
        <p:txBody>
          <a:bodyPr>
            <a:noAutofit/>
          </a:bodyPr>
          <a:lstStyle>
            <a:lvl1pPr indent="-131874">
              <a:defRPr sz="1100" baseline="0">
                <a:solidFill>
                  <a:schemeClr val="accent3">
                    <a:lumMod val="25000"/>
                  </a:schemeClr>
                </a:solidFill>
              </a:defRPr>
            </a:lvl1pPr>
            <a:lvl2pPr indent="-131874">
              <a:defRPr sz="10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19"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846834"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6" name="Date Placeholder 3">
            <a:extLst>
              <a:ext uri="{FF2B5EF4-FFF2-40B4-BE49-F238E27FC236}">
                <a16:creationId xmlns:a16="http://schemas.microsoft.com/office/drawing/2014/main" id="{BA89D8A2-9A5E-4D71-AA1F-84850ACB09DB}"/>
              </a:ext>
            </a:extLst>
          </p:cNvPr>
          <p:cNvSpPr>
            <a:spLocks noGrp="1"/>
          </p:cNvSpPr>
          <p:nvPr>
            <p:ph type="dt" sz="half" idx="14"/>
          </p:nvPr>
        </p:nvSpPr>
        <p:spPr/>
        <p:txBody>
          <a:bodyPr/>
          <a:lstStyle>
            <a:lvl1pPr>
              <a:defRPr/>
            </a:lvl1pPr>
          </a:lstStyle>
          <a:p>
            <a:fld id="{2CE4DEBE-D7E4-1848-A55A-30D1D75B6FAC}" type="datetime1">
              <a:rPr lang="en-US" altLang="en-US" smtClean="0"/>
              <a:pPr/>
              <a:t>10/6/2021</a:t>
            </a:fld>
            <a:endParaRPr lang="en-US" altLang="en-US"/>
          </a:p>
        </p:txBody>
      </p:sp>
      <p:sp>
        <p:nvSpPr>
          <p:cNvPr id="7" name="Footer Placeholder 4">
            <a:extLst>
              <a:ext uri="{FF2B5EF4-FFF2-40B4-BE49-F238E27FC236}">
                <a16:creationId xmlns:a16="http://schemas.microsoft.com/office/drawing/2014/main" id="{828897FF-58E1-48FD-BD21-8614C471270D}"/>
              </a:ext>
            </a:extLst>
          </p:cNvPr>
          <p:cNvSpPr>
            <a:spLocks noGrp="1"/>
          </p:cNvSpPr>
          <p:nvPr>
            <p:ph type="ftr" sz="quarter" idx="15"/>
          </p:nvPr>
        </p:nvSpPr>
        <p:spPr/>
        <p:txBody>
          <a:bodyPr/>
          <a:lstStyle>
            <a:lvl1pPr>
              <a:defRPr/>
            </a:lvl1pPr>
          </a:lstStyle>
          <a:p>
            <a:pPr>
              <a:defRPr/>
            </a:pPr>
            <a:endParaRPr lang="en-US">
              <a:solidFill>
                <a:srgbClr val="010101"/>
              </a:solidFill>
            </a:endParaRPr>
          </a:p>
        </p:txBody>
      </p:sp>
      <p:sp>
        <p:nvSpPr>
          <p:cNvPr id="9" name="Slide Number Placeholder 5">
            <a:extLst>
              <a:ext uri="{FF2B5EF4-FFF2-40B4-BE49-F238E27FC236}">
                <a16:creationId xmlns:a16="http://schemas.microsoft.com/office/drawing/2014/main" id="{B9FE7986-86AF-4730-AB57-826AE4488022}"/>
              </a:ext>
            </a:extLst>
          </p:cNvPr>
          <p:cNvSpPr>
            <a:spLocks noGrp="1"/>
          </p:cNvSpPr>
          <p:nvPr>
            <p:ph type="sldNum" sz="quarter" idx="16"/>
          </p:nvPr>
        </p:nvSpPr>
        <p:spPr/>
        <p:txBody>
          <a:bodyPr/>
          <a:lstStyle>
            <a:lvl1pPr>
              <a:defRPr/>
            </a:lvl1pPr>
          </a:lstStyle>
          <a:p>
            <a:fld id="{82DBE932-40A7-4AC9-9302-091A08259865}"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507582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 Blue Headline Only">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1"/>
            <a:ext cx="7772400" cy="1751309"/>
          </a:xfrm>
        </p:spPr>
        <p:txBody>
          <a:bodyPr/>
          <a:lstStyle>
            <a:lvl1pPr algn="ctr">
              <a:defRPr sz="2700" b="0" cap="none" baseline="0"/>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solidFill>
                <a:srgbClr val="FFFFFF"/>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
        <p:nvSpPr>
          <p:cNvPr id="9"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206544398"/>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41" t="5005" r="-1" b="-7497"/>
          <a:stretch/>
        </p:blipFill>
        <p:spPr>
          <a:xfrm>
            <a:off x="0" y="1"/>
            <a:ext cx="5896303" cy="4393010"/>
          </a:xfrm>
          <a:prstGeom prst="rect">
            <a:avLst/>
          </a:prstGeom>
        </p:spPr>
      </p:pic>
      <p:sp>
        <p:nvSpPr>
          <p:cNvPr id="2" name="Title 1"/>
          <p:cNvSpPr>
            <a:spLocks noGrp="1"/>
          </p:cNvSpPr>
          <p:nvPr>
            <p:ph type="title" hasCustomPrompt="1"/>
          </p:nvPr>
        </p:nvSpPr>
        <p:spPr>
          <a:xfrm>
            <a:off x="647323" y="635706"/>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solidFill>
                  <a:srgbClr val="010101">
                    <a:lumMod val="50000"/>
                    <a:lumOff val="50000"/>
                  </a:srgbClr>
                </a:solidFill>
              </a:rPr>
              <a:pPr/>
              <a:t>10/6/2021</a:t>
            </a:fld>
            <a:endParaRPr lang="en-US" altLang="en-US">
              <a:solidFill>
                <a:srgbClr val="010101">
                  <a:lumMod val="50000"/>
                  <a:lumOff val="50000"/>
                </a:srgbClr>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solidFill>
                <a:srgbClr val="010101">
                  <a:lumMod val="50000"/>
                  <a:lumOff val="50000"/>
                </a:srgbClr>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77">
                <a:defRPr/>
              </a:pPr>
              <a:endParaRPr lang="en-US" sz="1800">
                <a:solidFill>
                  <a:srgbClr val="FFFFFF"/>
                </a:solidFill>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77">
                <a:defRPr/>
              </a:pPr>
              <a:endParaRPr lang="en-US" sz="1800">
                <a:solidFill>
                  <a:srgbClr val="FFFFFF"/>
                </a:solidFill>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77">
                <a:defRPr/>
              </a:pPr>
              <a:endParaRPr lang="en-US" sz="1800">
                <a:solidFill>
                  <a:srgbClr val="FFFFFF"/>
                </a:solidFill>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0661" y="-141890"/>
            <a:ext cx="5404249" cy="5285390"/>
          </a:xfrm>
          <a:prstGeom prst="rect">
            <a:avLst/>
          </a:prstGeom>
        </p:spPr>
      </p:pic>
    </p:spTree>
    <p:extLst>
      <p:ext uri="{BB962C8B-B14F-4D97-AF65-F5344CB8AC3E}">
        <p14:creationId xmlns:p14="http://schemas.microsoft.com/office/powerpoint/2010/main" val="2890837223"/>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41" t="5005" r="-1" b="-7497"/>
          <a:stretch/>
        </p:blipFill>
        <p:spPr>
          <a:xfrm>
            <a:off x="0" y="1"/>
            <a:ext cx="5896303" cy="4393010"/>
          </a:xfrm>
          <a:prstGeom prst="rect">
            <a:avLst/>
          </a:prstGeom>
        </p:spPr>
      </p:pic>
      <p:sp>
        <p:nvSpPr>
          <p:cNvPr id="2" name="Title 1"/>
          <p:cNvSpPr>
            <a:spLocks noGrp="1"/>
          </p:cNvSpPr>
          <p:nvPr>
            <p:ph type="title" hasCustomPrompt="1"/>
          </p:nvPr>
        </p:nvSpPr>
        <p:spPr>
          <a:xfrm>
            <a:off x="647323" y="635706"/>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solidFill>
                  <a:srgbClr val="010101">
                    <a:lumMod val="50000"/>
                    <a:lumOff val="50000"/>
                  </a:srgbClr>
                </a:solidFill>
              </a:rPr>
              <a:pPr/>
              <a:t>10/6/2021</a:t>
            </a:fld>
            <a:endParaRPr lang="en-US" altLang="en-US">
              <a:solidFill>
                <a:srgbClr val="010101">
                  <a:lumMod val="50000"/>
                  <a:lumOff val="50000"/>
                </a:srgbClr>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solidFill>
                <a:srgbClr val="010101">
                  <a:lumMod val="50000"/>
                  <a:lumOff val="50000"/>
                </a:srgbClr>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77">
                <a:defRPr/>
              </a:pPr>
              <a:endParaRPr lang="en-US" sz="1800">
                <a:solidFill>
                  <a:srgbClr val="FFFFFF"/>
                </a:solidFill>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77">
                <a:defRPr/>
              </a:pPr>
              <a:endParaRPr lang="en-US" sz="1800">
                <a:solidFill>
                  <a:srgbClr val="FFFFFF"/>
                </a:solidFill>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77">
                <a:defRPr/>
              </a:pPr>
              <a:endParaRPr lang="en-US" sz="1800">
                <a:solidFill>
                  <a:srgbClr val="FFFFFF"/>
                </a:solidFill>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8165" y="471006"/>
            <a:ext cx="5404249" cy="4672495"/>
          </a:xfrm>
          <a:prstGeom prst="rect">
            <a:avLst/>
          </a:prstGeom>
        </p:spPr>
      </p:pic>
    </p:spTree>
    <p:extLst>
      <p:ext uri="{BB962C8B-B14F-4D97-AF65-F5344CB8AC3E}">
        <p14:creationId xmlns:p14="http://schemas.microsoft.com/office/powerpoint/2010/main" val="4027481513"/>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41" t="5005" r="-1" b="-7497"/>
          <a:stretch/>
        </p:blipFill>
        <p:spPr>
          <a:xfrm>
            <a:off x="0" y="1"/>
            <a:ext cx="5896303" cy="4393010"/>
          </a:xfrm>
          <a:prstGeom prst="rect">
            <a:avLst/>
          </a:prstGeom>
        </p:spPr>
      </p:pic>
      <p:sp>
        <p:nvSpPr>
          <p:cNvPr id="2" name="Title 1"/>
          <p:cNvSpPr>
            <a:spLocks noGrp="1"/>
          </p:cNvSpPr>
          <p:nvPr>
            <p:ph type="title" hasCustomPrompt="1"/>
          </p:nvPr>
        </p:nvSpPr>
        <p:spPr>
          <a:xfrm>
            <a:off x="647323" y="635706"/>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solidFill>
                  <a:srgbClr val="010101">
                    <a:lumMod val="50000"/>
                    <a:lumOff val="50000"/>
                  </a:srgbClr>
                </a:solidFill>
              </a:rPr>
              <a:pPr/>
              <a:t>10/6/2021</a:t>
            </a:fld>
            <a:endParaRPr lang="en-US" altLang="en-US">
              <a:solidFill>
                <a:srgbClr val="010101">
                  <a:lumMod val="50000"/>
                  <a:lumOff val="50000"/>
                </a:srgbClr>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solidFill>
                <a:srgbClr val="010101">
                  <a:lumMod val="50000"/>
                  <a:lumOff val="50000"/>
                </a:srgbClr>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77">
                <a:defRPr/>
              </a:pPr>
              <a:endParaRPr lang="en-US" sz="1800">
                <a:solidFill>
                  <a:srgbClr val="FFFFFF"/>
                </a:solidFill>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77">
                <a:defRPr/>
              </a:pPr>
              <a:endParaRPr lang="en-US" sz="1800">
                <a:solidFill>
                  <a:srgbClr val="FFFFFF"/>
                </a:solidFill>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77">
                <a:defRPr/>
              </a:pPr>
              <a:endParaRPr lang="en-US" sz="1800">
                <a:solidFill>
                  <a:srgbClr val="FFFFFF"/>
                </a:solidFill>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4948" y="-138494"/>
            <a:ext cx="7409052" cy="5281994"/>
          </a:xfrm>
          <a:prstGeom prst="rect">
            <a:avLst/>
          </a:prstGeom>
        </p:spPr>
      </p:pic>
    </p:spTree>
    <p:extLst>
      <p:ext uri="{BB962C8B-B14F-4D97-AF65-F5344CB8AC3E}">
        <p14:creationId xmlns:p14="http://schemas.microsoft.com/office/powerpoint/2010/main" val="3847078562"/>
      </p:ext>
    </p:extLst>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 Blue 1 column">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1"/>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rtlCol="0">
            <a:noAutofit/>
          </a:bodyPr>
          <a:lstStyle>
            <a:lvl1pPr marL="131874">
              <a:lnSpc>
                <a:spcPct val="120000"/>
              </a:lnSpc>
              <a:spcBef>
                <a:spcPts val="0"/>
              </a:spcBef>
              <a:spcAft>
                <a:spcPts val="577"/>
              </a:spcAft>
              <a:defRPr baseline="0">
                <a:solidFill>
                  <a:schemeClr val="tx1"/>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SINGLE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solidFill>
                <a:srgbClr val="FFFFFF"/>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Tree>
    <p:extLst>
      <p:ext uri="{BB962C8B-B14F-4D97-AF65-F5344CB8AC3E}">
        <p14:creationId xmlns:p14="http://schemas.microsoft.com/office/powerpoint/2010/main" val="110648280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White 2 column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9BB564-AA6B-492F-9137-472BA26C382A}"/>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8" name="Content Placeholder 3"/>
          <p:cNvSpPr>
            <a:spLocks noGrp="1"/>
          </p:cNvSpPr>
          <p:nvPr>
            <p:ph sz="half" idx="2" hasCustomPrompt="1"/>
          </p:nvPr>
        </p:nvSpPr>
        <p:spPr>
          <a:xfrm>
            <a:off x="4876800" y="2742608"/>
            <a:ext cx="3581400" cy="1818836"/>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a:defRPr sz="700"/>
            </a:lvl3pPr>
            <a:lvl4pPr>
              <a:defRPr sz="600"/>
            </a:lvl4pPr>
            <a:lvl5pPr>
              <a:defRPr sz="6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10" name="Content Placeholder 3"/>
          <p:cNvSpPr>
            <a:spLocks noGrp="1"/>
          </p:cNvSpPr>
          <p:nvPr>
            <p:ph sz="half" idx="13" hasCustomPrompt="1"/>
          </p:nvPr>
        </p:nvSpPr>
        <p:spPr>
          <a:xfrm>
            <a:off x="685800" y="2742608"/>
            <a:ext cx="3581400" cy="1818836"/>
          </a:xfrm>
        </p:spPr>
        <p:txBody>
          <a:bodyPr>
            <a:noAutofit/>
          </a:bodyPr>
          <a:lstStyle>
            <a:lvl1pPr indent="-131877">
              <a:defRPr sz="1100" baseline="0">
                <a:solidFill>
                  <a:schemeClr val="accent3">
                    <a:lumMod val="25000"/>
                  </a:schemeClr>
                </a:solidFill>
              </a:defRPr>
            </a:lvl1pPr>
            <a:lvl2pPr indent="-131877">
              <a:defRPr sz="10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6" name="Date Placeholder 3">
            <a:extLst>
              <a:ext uri="{FF2B5EF4-FFF2-40B4-BE49-F238E27FC236}">
                <a16:creationId xmlns:a16="http://schemas.microsoft.com/office/drawing/2014/main" id="{BA89D8A2-9A5E-4D71-AA1F-84850ACB09DB}"/>
              </a:ext>
            </a:extLst>
          </p:cNvPr>
          <p:cNvSpPr>
            <a:spLocks noGrp="1"/>
          </p:cNvSpPr>
          <p:nvPr>
            <p:ph type="dt" sz="half" idx="14"/>
          </p:nvPr>
        </p:nvSpPr>
        <p:spPr/>
        <p:txBody>
          <a:bodyPr/>
          <a:lstStyle>
            <a:lvl1pPr>
              <a:defRPr/>
            </a:lvl1pPr>
          </a:lstStyle>
          <a:p>
            <a:fld id="{2CE4DEBE-D7E4-1848-A55A-30D1D75B6FAC}" type="datetime1">
              <a:rPr lang="en-US" altLang="en-US" smtClean="0"/>
              <a:t>10/6/2021</a:t>
            </a:fld>
            <a:endParaRPr lang="en-US" altLang="en-US"/>
          </a:p>
        </p:txBody>
      </p:sp>
      <p:sp>
        <p:nvSpPr>
          <p:cNvPr id="7" name="Footer Placeholder 4">
            <a:extLst>
              <a:ext uri="{FF2B5EF4-FFF2-40B4-BE49-F238E27FC236}">
                <a16:creationId xmlns:a16="http://schemas.microsoft.com/office/drawing/2014/main" id="{828897FF-58E1-48FD-BD21-8614C471270D}"/>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FE7986-86AF-4730-AB57-826AE4488022}"/>
              </a:ext>
            </a:extLst>
          </p:cNvPr>
          <p:cNvSpPr>
            <a:spLocks noGrp="1"/>
          </p:cNvSpPr>
          <p:nvPr>
            <p:ph type="sldNum" sz="quarter" idx="16"/>
          </p:nvPr>
        </p:nvSpPr>
        <p:spPr/>
        <p:txBody>
          <a:bodyPr/>
          <a:lstStyle>
            <a:lvl1pPr>
              <a:defRPr/>
            </a:lvl1pPr>
          </a:lstStyle>
          <a:p>
            <a:fld id="{82DBE932-40A7-4AC9-9302-091A08259865}" type="slidenum">
              <a:rPr lang="en-US" altLang="en-US"/>
              <a:pPr/>
              <a:t>‹#›</a:t>
            </a:fld>
            <a:endParaRPr lang="en-US" altLang="en-US"/>
          </a:p>
        </p:txBody>
      </p:sp>
    </p:spTree>
    <p:extLst>
      <p:ext uri="{BB962C8B-B14F-4D97-AF65-F5344CB8AC3E}">
        <p14:creationId xmlns:p14="http://schemas.microsoft.com/office/powerpoint/2010/main" val="12440162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 Blue 2 columns">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0E59BD-BD66-4B0F-ADBA-A17AD41B5CB0}"/>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1"/>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numCol="2" spcCol="439588" rtlCol="0">
            <a:noAutofit/>
          </a:bodyPr>
          <a:lstStyle>
            <a:lvl1pPr marL="131874">
              <a:lnSpc>
                <a:spcPct val="120000"/>
              </a:lnSpc>
              <a:spcBef>
                <a:spcPts val="0"/>
              </a:spcBef>
              <a:spcAft>
                <a:spcPts val="577"/>
              </a:spcAft>
              <a:defRPr baseline="0">
                <a:solidFill>
                  <a:srgbClr val="FFFFFF"/>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Two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B2DACD38-9A5B-40C0-A9D2-D87B05E47D5C}"/>
              </a:ext>
            </a:extLst>
          </p:cNvPr>
          <p:cNvSpPr>
            <a:spLocks noGrp="1"/>
          </p:cNvSpPr>
          <p:nvPr>
            <p:ph type="dt" sz="half" idx="14"/>
          </p:nvPr>
        </p:nvSpPr>
        <p:spPr/>
        <p:txBody>
          <a:bodyPr/>
          <a:lstStyle>
            <a:lvl1pPr>
              <a:defRPr>
                <a:solidFill>
                  <a:srgbClr val="FFFFFF"/>
                </a:solidFill>
              </a:defRPr>
            </a:lvl1pPr>
          </a:lstStyle>
          <a:p>
            <a:fld id="{7F747690-9531-094C-A6E5-14F210BF63A8}"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5E233769-6215-430A-AA56-0CF60AB62277}"/>
              </a:ext>
            </a:extLst>
          </p:cNvPr>
          <p:cNvSpPr>
            <a:spLocks noGrp="1"/>
          </p:cNvSpPr>
          <p:nvPr>
            <p:ph type="ftr" sz="quarter" idx="15"/>
          </p:nvPr>
        </p:nvSpPr>
        <p:spPr/>
        <p:txBody>
          <a:bodyPr/>
          <a:lstStyle>
            <a:lvl1pPr>
              <a:defRPr/>
            </a:lvl1pPr>
          </a:lstStyle>
          <a:p>
            <a:pPr>
              <a:defRPr/>
            </a:pPr>
            <a:endParaRPr lang="en-US">
              <a:solidFill>
                <a:srgbClr val="FFFFFF"/>
              </a:solidFill>
            </a:endParaRPr>
          </a:p>
        </p:txBody>
      </p:sp>
      <p:sp>
        <p:nvSpPr>
          <p:cNvPr id="7" name="Slide Number Placeholder 5">
            <a:extLst>
              <a:ext uri="{FF2B5EF4-FFF2-40B4-BE49-F238E27FC236}">
                <a16:creationId xmlns:a16="http://schemas.microsoft.com/office/drawing/2014/main" id="{94E65EE2-78BE-4579-8DAA-5E8025E56E60}"/>
              </a:ext>
            </a:extLst>
          </p:cNvPr>
          <p:cNvSpPr>
            <a:spLocks noGrp="1"/>
          </p:cNvSpPr>
          <p:nvPr>
            <p:ph type="sldNum" sz="quarter" idx="16"/>
          </p:nvPr>
        </p:nvSpPr>
        <p:spPr/>
        <p:txBody>
          <a:bodyPr/>
          <a:lstStyle>
            <a:lvl1pPr>
              <a:defRPr>
                <a:solidFill>
                  <a:srgbClr val="FFFFFF"/>
                </a:solidFill>
              </a:defRPr>
            </a:lvl1pPr>
          </a:lstStyle>
          <a:p>
            <a:fld id="{1C29C924-3BF8-43EF-BD05-C2C3DDA2E105}" type="slidenum">
              <a:rPr lang="en-US" altLang="en-US"/>
              <a:pPr/>
              <a:t>‹#›</a:t>
            </a:fld>
            <a:endParaRPr lang="en-US" altLang="en-US"/>
          </a:p>
        </p:txBody>
      </p:sp>
    </p:spTree>
    <p:extLst>
      <p:ext uri="{BB962C8B-B14F-4D97-AF65-F5344CB8AC3E}">
        <p14:creationId xmlns:p14="http://schemas.microsoft.com/office/powerpoint/2010/main" val="705499901"/>
      </p:ext>
    </p:extLst>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o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9CD851-84E1-4BA9-A31B-2AE7A786D1BB}"/>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300"/>
            </a:lvl1pPr>
          </a:lstStyle>
          <a:p>
            <a:r>
              <a:rPr lang="en-US" altLang="ja-JP"/>
              <a:t>Header. Type in Title Case </a:t>
            </a:r>
            <a:br>
              <a:rPr lang="en-US" altLang="ja-JP"/>
            </a:br>
            <a:r>
              <a:rPr lang="en-US" altLang="ja-JP"/>
              <a:t>Max 80 Char. 24pt. </a:t>
            </a:r>
            <a:r>
              <a:rPr lang="en-US"/>
              <a:t>Short Headline</a:t>
            </a:r>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700">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Content Placeholder 3"/>
          <p:cNvSpPr>
            <a:spLocks noGrp="1"/>
          </p:cNvSpPr>
          <p:nvPr>
            <p:ph sz="half" idx="13" hasCustomPrompt="1"/>
          </p:nvPr>
        </p:nvSpPr>
        <p:spPr>
          <a:xfrm>
            <a:off x="457200" y="1200151"/>
            <a:ext cx="4038600" cy="3394472"/>
          </a:xfrm>
        </p:spPr>
        <p:txBody>
          <a:bodyPr>
            <a:noAutofit/>
          </a:bodyPr>
          <a:lstStyle>
            <a:lvl1pPr indent="-131874">
              <a:spcAft>
                <a:spcPts val="577"/>
              </a:spcAft>
              <a:defRPr sz="1100" baseline="0">
                <a:solidFill>
                  <a:schemeClr val="accent3">
                    <a:lumMod val="25000"/>
                  </a:schemeClr>
                </a:solidFill>
              </a:defRPr>
            </a:lvl1pPr>
            <a:lvl2pPr indent="-131874">
              <a:spcAft>
                <a:spcPts val="577"/>
              </a:spcAft>
              <a:defRPr sz="10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800">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6" name="Date Placeholder 4">
            <a:extLst>
              <a:ext uri="{FF2B5EF4-FFF2-40B4-BE49-F238E27FC236}">
                <a16:creationId xmlns:a16="http://schemas.microsoft.com/office/drawing/2014/main" id="{3989ADDB-8979-4EF4-8EE2-3C0EA884665A}"/>
              </a:ext>
            </a:extLst>
          </p:cNvPr>
          <p:cNvSpPr>
            <a:spLocks noGrp="1"/>
          </p:cNvSpPr>
          <p:nvPr>
            <p:ph type="dt" sz="half" idx="14"/>
          </p:nvPr>
        </p:nvSpPr>
        <p:spPr/>
        <p:txBody>
          <a:bodyPr/>
          <a:lstStyle>
            <a:lvl1pPr>
              <a:defRPr/>
            </a:lvl1pPr>
          </a:lstStyle>
          <a:p>
            <a:fld id="{3F8DC5BC-AE69-9541-8B83-A4D56DE3B03B}" type="datetime1">
              <a:rPr lang="en-US" altLang="en-US" smtClean="0"/>
              <a:pPr/>
              <a:t>10/6/2021</a:t>
            </a:fld>
            <a:endParaRPr lang="en-US" altLang="en-US"/>
          </a:p>
        </p:txBody>
      </p:sp>
      <p:sp>
        <p:nvSpPr>
          <p:cNvPr id="7" name="Footer Placeholder 5">
            <a:extLst>
              <a:ext uri="{FF2B5EF4-FFF2-40B4-BE49-F238E27FC236}">
                <a16:creationId xmlns:a16="http://schemas.microsoft.com/office/drawing/2014/main" id="{DB379BE6-498F-4CF5-890E-35381FA8C419}"/>
              </a:ext>
            </a:extLst>
          </p:cNvPr>
          <p:cNvSpPr>
            <a:spLocks noGrp="1"/>
          </p:cNvSpPr>
          <p:nvPr>
            <p:ph type="ftr" sz="quarter" idx="15"/>
          </p:nvPr>
        </p:nvSpPr>
        <p:spPr/>
        <p:txBody>
          <a:bodyPr/>
          <a:lstStyle>
            <a:lvl1pPr>
              <a:defRPr/>
            </a:lvl1pPr>
          </a:lstStyle>
          <a:p>
            <a:pPr>
              <a:defRPr/>
            </a:pPr>
            <a:endParaRPr lang="en-US">
              <a:solidFill>
                <a:srgbClr val="010101"/>
              </a:solidFill>
            </a:endParaRPr>
          </a:p>
        </p:txBody>
      </p:sp>
      <p:sp>
        <p:nvSpPr>
          <p:cNvPr id="8"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p:txBody>
          <a:bodyPr/>
          <a:lstStyle>
            <a:lvl1pPr>
              <a:defRPr/>
            </a:lvl1pPr>
          </a:lstStyle>
          <a:p>
            <a:fld id="{03C79517-6435-4A4E-8B2D-2CE6C29C9FE1}"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2653609533"/>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19" name="Table Placeholder 18"/>
          <p:cNvSpPr>
            <a:spLocks noGrp="1"/>
          </p:cNvSpPr>
          <p:nvPr>
            <p:ph type="tbl" sz="quarter" idx="20"/>
          </p:nvPr>
        </p:nvSpPr>
        <p:spPr>
          <a:xfrm>
            <a:off x="455300" y="1250953"/>
            <a:ext cx="2602709" cy="2963863"/>
          </a:xfrm>
        </p:spPr>
        <p:txBody>
          <a:bodyPr/>
          <a:lstStyle>
            <a:lvl1pPr marL="0" indent="0">
              <a:buNone/>
              <a:defRPr/>
            </a:lvl1pPr>
          </a:lstStyle>
          <a:p>
            <a:endParaRPr lang="en-US"/>
          </a:p>
        </p:txBody>
      </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pPr/>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22" name="Table Placeholder 18"/>
          <p:cNvSpPr>
            <a:spLocks noGrp="1"/>
          </p:cNvSpPr>
          <p:nvPr>
            <p:ph type="tbl" sz="quarter" idx="21"/>
          </p:nvPr>
        </p:nvSpPr>
        <p:spPr>
          <a:xfrm>
            <a:off x="3270054" y="1250953"/>
            <a:ext cx="2602709" cy="2963863"/>
          </a:xfrm>
        </p:spPr>
        <p:txBody>
          <a:bodyPr/>
          <a:lstStyle>
            <a:lvl1pPr marL="0" indent="0">
              <a:buNone/>
              <a:defRPr/>
            </a:lvl1pPr>
          </a:lstStyle>
          <a:p>
            <a:endParaRPr lang="en-US"/>
          </a:p>
        </p:txBody>
      </p:sp>
      <p:sp>
        <p:nvSpPr>
          <p:cNvPr id="23" name="Table Placeholder 18"/>
          <p:cNvSpPr>
            <a:spLocks noGrp="1"/>
          </p:cNvSpPr>
          <p:nvPr>
            <p:ph type="tbl" sz="quarter" idx="22"/>
          </p:nvPr>
        </p:nvSpPr>
        <p:spPr>
          <a:xfrm>
            <a:off x="6084808" y="1250953"/>
            <a:ext cx="2602709" cy="2963863"/>
          </a:xfrm>
        </p:spPr>
        <p:txBody>
          <a:bodyPr/>
          <a:lstStyle>
            <a:lvl1pPr marL="0" indent="0">
              <a:buNone/>
              <a:defRPr/>
            </a:lvl1pPr>
          </a:lstStyle>
          <a:p>
            <a:endParaRPr lang="en-US"/>
          </a:p>
        </p:txBody>
      </p:sp>
    </p:spTree>
    <p:extLst>
      <p:ext uri="{BB962C8B-B14F-4D97-AF65-F5344CB8AC3E}">
        <p14:creationId xmlns:p14="http://schemas.microsoft.com/office/powerpoint/2010/main" val="4236838259"/>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coloumns Text with Bullet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9" name="Content Placeholder 3"/>
          <p:cNvSpPr>
            <a:spLocks noGrp="1"/>
          </p:cNvSpPr>
          <p:nvPr>
            <p:ph sz="half" idx="13" hasCustomPrompt="1"/>
          </p:nvPr>
        </p:nvSpPr>
        <p:spPr>
          <a:xfrm>
            <a:off x="457200" y="1200151"/>
            <a:ext cx="2535436" cy="3394472"/>
          </a:xfrm>
        </p:spPr>
        <p:txBody>
          <a:bodyPr>
            <a:normAutofit/>
          </a:bodyPr>
          <a:lstStyle>
            <a:lvl1pPr indent="-131874">
              <a:defRPr sz="1100" baseline="0">
                <a:solidFill>
                  <a:schemeClr val="accent3">
                    <a:lumMod val="25000"/>
                  </a:schemeClr>
                </a:solidFill>
              </a:defRPr>
            </a:lvl1pPr>
            <a:lvl2pPr marL="604419" marR="0" indent="-131874"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19"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571" marR="0" indent="0" algn="l" defTabSz="439577"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19" marR="0" lvl="1" indent="-131874"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12" name="Content Placeholder 3"/>
          <p:cNvSpPr>
            <a:spLocks noGrp="1"/>
          </p:cNvSpPr>
          <p:nvPr>
            <p:ph sz="half" idx="14" hasCustomPrompt="1"/>
          </p:nvPr>
        </p:nvSpPr>
        <p:spPr>
          <a:xfrm>
            <a:off x="6151365" y="1200151"/>
            <a:ext cx="2535436" cy="3394472"/>
          </a:xfrm>
        </p:spPr>
        <p:txBody>
          <a:bodyPr>
            <a:normAutofit/>
          </a:bodyPr>
          <a:lstStyle>
            <a:lvl1pPr indent="-131874">
              <a:defRPr sz="1100" baseline="0">
                <a:solidFill>
                  <a:schemeClr val="accent3">
                    <a:lumMod val="25000"/>
                  </a:schemeClr>
                </a:solidFill>
              </a:defRPr>
            </a:lvl1pPr>
            <a:lvl2pPr marL="637386" marR="0" indent="-164842" algn="l" defTabSz="439577" rtl="0" eaLnBrk="1" fontAlgn="base" latinLnBrk="0" hangingPunct="1">
              <a:lnSpc>
                <a:spcPct val="110000"/>
              </a:lnSpc>
              <a:spcBef>
                <a:spcPts val="289"/>
              </a:spcBef>
              <a:spcAft>
                <a:spcPts val="1154"/>
              </a:spcAft>
              <a:buClrTx/>
              <a:buSzTx/>
              <a:buFont typeface="Arial"/>
              <a:buChar char="•"/>
              <a:tabLst/>
              <a:defRPr sz="1000" baseline="0">
                <a:solidFill>
                  <a:schemeClr val="accent3">
                    <a:lumMod val="25000"/>
                  </a:schemeClr>
                </a:solidFill>
              </a:defRPr>
            </a:lvl2pPr>
            <a:lvl3pPr indent="-131874">
              <a:defRPr sz="800"/>
            </a:lvl3pPr>
            <a:lvl4pPr indent="-131874">
              <a:defRPr sz="700"/>
            </a:lvl4pPr>
            <a:lvl5pPr indent="-131874">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19" marR="0" lvl="1" indent="-131874"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a:p>
            <a:pPr lvl="1"/>
            <a:endParaRPr lang="en-US" altLang="en-US"/>
          </a:p>
        </p:txBody>
      </p:sp>
      <p:sp>
        <p:nvSpPr>
          <p:cNvPr id="13" name="Content Placeholder 3"/>
          <p:cNvSpPr>
            <a:spLocks noGrp="1"/>
          </p:cNvSpPr>
          <p:nvPr>
            <p:ph sz="half" idx="15" hasCustomPrompt="1"/>
          </p:nvPr>
        </p:nvSpPr>
        <p:spPr>
          <a:xfrm>
            <a:off x="3304283" y="1200151"/>
            <a:ext cx="2535436" cy="3394472"/>
          </a:xfrm>
        </p:spPr>
        <p:txBody>
          <a:bodyPr>
            <a:normAutofit/>
          </a:bodyPr>
          <a:lstStyle>
            <a:lvl1pPr indent="-131874">
              <a:defRPr sz="1100" baseline="0">
                <a:solidFill>
                  <a:schemeClr val="accent3">
                    <a:lumMod val="25000"/>
                  </a:schemeClr>
                </a:solidFill>
              </a:defRPr>
            </a:lvl1pPr>
            <a:lvl2pPr marL="604419" marR="0" indent="-131874"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indent="-131874">
              <a:defRPr sz="800"/>
            </a:lvl3pPr>
            <a:lvl4pPr indent="-131874">
              <a:defRPr sz="700"/>
            </a:lvl4pPr>
            <a:lvl5pPr indent="-131874">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19" marR="0" lvl="1" indent="-131874"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pPr/>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4215167284"/>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ideo Slide Headlin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pPr/>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1405540711"/>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lvl1pPr>
          </a:lstStyle>
          <a:p>
            <a:fld id="{D5A5AE34-1DA8-3345-A422-73E6B3CCB45D}" type="datetime1">
              <a:rPr lang="en-US" altLang="en-US" smtClean="0"/>
              <a:pPr/>
              <a:t>10/6/2021</a:t>
            </a:fld>
            <a:endParaRPr lang="en-US" altLang="en-US"/>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lvl1pPr>
          </a:lstStyle>
          <a:p>
            <a:fld id="{A388B84F-FD38-4E34-9A89-7B553CB98EBE}"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3628226390"/>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Blue Background">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56179-D553-426C-B022-1FD77242142A}"/>
              </a:ext>
            </a:extLst>
          </p:cNvPr>
          <p:cNvSpPr>
            <a:spLocks noGrp="1"/>
          </p:cNvSpPr>
          <p:nvPr>
            <p:ph type="dt" sz="half" idx="10"/>
          </p:nvPr>
        </p:nvSpPr>
        <p:spPr/>
        <p:txBody>
          <a:bodyPr/>
          <a:lstStyle>
            <a:lvl1pPr>
              <a:defRPr>
                <a:solidFill>
                  <a:srgbClr val="FFFFFF"/>
                </a:solidFill>
              </a:defRPr>
            </a:lvl1pPr>
          </a:lstStyle>
          <a:p>
            <a:fld id="{ACE51235-FE12-FE4C-8D96-244703258466}" type="datetime1">
              <a:rPr lang="en-US" altLang="en-US" smtClean="0"/>
              <a:pPr/>
              <a:t>10/6/2021</a:t>
            </a:fld>
            <a:endParaRPr lang="en-US" altLang="en-US"/>
          </a:p>
        </p:txBody>
      </p:sp>
      <p:sp>
        <p:nvSpPr>
          <p:cNvPr id="3" name="Footer Placeholder 2">
            <a:extLst>
              <a:ext uri="{FF2B5EF4-FFF2-40B4-BE49-F238E27FC236}">
                <a16:creationId xmlns:a16="http://schemas.microsoft.com/office/drawing/2014/main" id="{A57B63DB-E841-4371-B46B-12F9686196A9}"/>
              </a:ext>
            </a:extLst>
          </p:cNvPr>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4" name="Slide Number Placeholder 3">
            <a:extLst>
              <a:ext uri="{FF2B5EF4-FFF2-40B4-BE49-F238E27FC236}">
                <a16:creationId xmlns:a16="http://schemas.microsoft.com/office/drawing/2014/main" id="{FB23D3FB-2E1A-4687-852E-6FBC1189F139}"/>
              </a:ext>
            </a:extLst>
          </p:cNvPr>
          <p:cNvSpPr>
            <a:spLocks noGrp="1"/>
          </p:cNvSpPr>
          <p:nvPr>
            <p:ph type="sldNum" sz="quarter" idx="12"/>
          </p:nvPr>
        </p:nvSpPr>
        <p:spPr/>
        <p:txBody>
          <a:bodyPr/>
          <a:lstStyle>
            <a:lvl1pPr>
              <a:defRPr>
                <a:solidFill>
                  <a:srgbClr val="FFFFFF"/>
                </a:solidFill>
              </a:defRPr>
            </a:lvl1pPr>
          </a:lstStyle>
          <a:p>
            <a:fld id="{586881A8-AE56-4B89-B908-CD6710168C34}" type="slidenum">
              <a:rPr lang="en-US" altLang="en-US"/>
              <a:pPr/>
              <a:t>‹#›</a:t>
            </a:fld>
            <a:endParaRPr lang="en-US" altLang="en-US"/>
          </a:p>
        </p:txBody>
      </p:sp>
    </p:spTree>
    <p:extLst>
      <p:ext uri="{BB962C8B-B14F-4D97-AF65-F5344CB8AC3E}">
        <p14:creationId xmlns:p14="http://schemas.microsoft.com/office/powerpoint/2010/main" val="188335456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8" name="Picture 7" descr="JDRF Logo_WHITE.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082" y="4543330"/>
            <a:ext cx="2079077" cy="428203"/>
          </a:xfrm>
          <a:prstGeom prst="rect">
            <a:avLst/>
          </a:prstGeom>
        </p:spPr>
      </p:pic>
      <p:sp>
        <p:nvSpPr>
          <p:cNvPr id="11" name="Text Placeholder 9"/>
          <p:cNvSpPr>
            <a:spLocks noGrp="1"/>
          </p:cNvSpPr>
          <p:nvPr>
            <p:ph type="body" sz="quarter" idx="11" hasCustomPrompt="1"/>
          </p:nvPr>
        </p:nvSpPr>
        <p:spPr>
          <a:xfrm>
            <a:off x="2828855" y="2965330"/>
            <a:ext cx="3486301" cy="316140"/>
          </a:xfrm>
        </p:spPr>
        <p:txBody>
          <a:bodyPr/>
          <a:lstStyle>
            <a:lvl1pPr marL="0" indent="0" algn="ctr">
              <a:buNone/>
              <a:defRPr sz="1600" baseline="0">
                <a:solidFill>
                  <a:schemeClr val="bg1"/>
                </a:solidFill>
                <a:latin typeface="+mj-lt"/>
              </a:defRPr>
            </a:lvl1pPr>
            <a:lvl2pPr marL="473156" indent="0" algn="l">
              <a:buNone/>
              <a:defRPr>
                <a:solidFill>
                  <a:schemeClr val="bg1"/>
                </a:solidFill>
              </a:defRPr>
            </a:lvl2pPr>
            <a:lvl3pPr marL="967680" indent="0" algn="l">
              <a:buNone/>
              <a:defRPr>
                <a:solidFill>
                  <a:schemeClr val="bg1"/>
                </a:solidFill>
              </a:defRPr>
            </a:lvl3pPr>
            <a:lvl4pPr marL="747891" indent="0" algn="l">
              <a:buNone/>
              <a:defRPr>
                <a:solidFill>
                  <a:schemeClr val="bg1"/>
                </a:solidFill>
              </a:defRPr>
            </a:lvl4pPr>
            <a:lvl5pPr marL="1715571" indent="0" algn="l">
              <a:buFont typeface="Arial" panose="020B0604020202020204" pitchFamily="34" charset="0"/>
              <a:buNone/>
              <a:defRPr>
                <a:solidFill>
                  <a:schemeClr val="bg1"/>
                </a:solidFill>
              </a:defRPr>
            </a:lvl5pPr>
          </a:lstStyle>
          <a:p>
            <a:pPr lvl="0"/>
            <a:r>
              <a:rPr lang="en-US"/>
              <a:t>Enter First Name Last Name</a:t>
            </a:r>
          </a:p>
        </p:txBody>
      </p:sp>
      <p:sp>
        <p:nvSpPr>
          <p:cNvPr id="12" name="Rectangle 11"/>
          <p:cNvSpPr/>
          <p:nvPr userDrawn="1"/>
        </p:nvSpPr>
        <p:spPr>
          <a:xfrm>
            <a:off x="8265226" y="4667007"/>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defTabSz="439577" fontAlgn="base">
              <a:spcBef>
                <a:spcPct val="0"/>
              </a:spcBef>
              <a:spcAft>
                <a:spcPct val="0"/>
              </a:spcAft>
            </a:pPr>
            <a:endParaRPr lang="en-US" sz="1800">
              <a:solidFill>
                <a:srgbClr val="FFFFFF"/>
              </a:solidFill>
            </a:endParaRPr>
          </a:p>
        </p:txBody>
      </p:sp>
      <p:sp>
        <p:nvSpPr>
          <p:cNvPr id="14" name="TextBox 13"/>
          <p:cNvSpPr txBox="1"/>
          <p:nvPr userDrawn="1"/>
        </p:nvSpPr>
        <p:spPr>
          <a:xfrm>
            <a:off x="0" y="1112412"/>
            <a:ext cx="9144000" cy="996846"/>
          </a:xfrm>
          <a:prstGeom prst="rect">
            <a:avLst/>
          </a:prstGeom>
          <a:noFill/>
        </p:spPr>
        <p:txBody>
          <a:bodyPr wrap="square" lIns="87918" tIns="43959" rIns="87918" bIns="43959" rtlCol="0">
            <a:spAutoFit/>
          </a:bodyPr>
          <a:lstStyle/>
          <a:p>
            <a:pPr algn="ctr" defTabSz="439577" fontAlgn="base">
              <a:lnSpc>
                <a:spcPct val="80000"/>
              </a:lnSpc>
              <a:spcBef>
                <a:spcPct val="0"/>
              </a:spcBef>
              <a:spcAft>
                <a:spcPct val="0"/>
              </a:spcAft>
            </a:pPr>
            <a:r>
              <a:rPr lang="en-US" sz="7200">
                <a:solidFill>
                  <a:srgbClr val="FFFFFF"/>
                </a:solidFill>
                <a:latin typeface="Arial Black"/>
                <a:ea typeface="Arial" panose="020B0604020202020204" pitchFamily="34" charset="-128"/>
              </a:rPr>
              <a:t>THANK YOU</a:t>
            </a:r>
          </a:p>
        </p:txBody>
      </p:sp>
      <p:sp>
        <p:nvSpPr>
          <p:cNvPr id="17" name="Text Placeholder 9"/>
          <p:cNvSpPr>
            <a:spLocks noGrp="1"/>
          </p:cNvSpPr>
          <p:nvPr>
            <p:ph type="body" sz="quarter" idx="12" hasCustomPrompt="1"/>
          </p:nvPr>
        </p:nvSpPr>
        <p:spPr>
          <a:xfrm>
            <a:off x="2828855" y="3231741"/>
            <a:ext cx="3486301" cy="316140"/>
          </a:xfrm>
        </p:spPr>
        <p:txBody>
          <a:bodyPr/>
          <a:lstStyle>
            <a:lvl1pPr marL="0" indent="0" algn="ctr">
              <a:buNone/>
              <a:defRPr sz="1100" i="1" baseline="0">
                <a:solidFill>
                  <a:schemeClr val="bg1"/>
                </a:solidFill>
              </a:defRPr>
            </a:lvl1pPr>
            <a:lvl2pPr marL="473156" indent="0" algn="l">
              <a:buNone/>
              <a:defRPr>
                <a:solidFill>
                  <a:schemeClr val="bg1"/>
                </a:solidFill>
              </a:defRPr>
            </a:lvl2pPr>
            <a:lvl3pPr marL="967680" indent="0" algn="l">
              <a:buNone/>
              <a:defRPr>
                <a:solidFill>
                  <a:schemeClr val="bg1"/>
                </a:solidFill>
              </a:defRPr>
            </a:lvl3pPr>
            <a:lvl4pPr marL="747891" indent="0" algn="l">
              <a:buNone/>
              <a:defRPr>
                <a:solidFill>
                  <a:schemeClr val="bg1"/>
                </a:solidFill>
              </a:defRPr>
            </a:lvl4pPr>
            <a:lvl5pPr marL="1715571" indent="0" algn="l">
              <a:buFont typeface="Arial" panose="020B0604020202020204" pitchFamily="34" charset="0"/>
              <a:buNone/>
              <a:defRPr>
                <a:solidFill>
                  <a:schemeClr val="bg1"/>
                </a:solidFill>
              </a:defRPr>
            </a:lvl5pPr>
          </a:lstStyle>
          <a:p>
            <a:pPr lvl="0"/>
            <a:r>
              <a:rPr lang="en-US"/>
              <a:t>Enter Job Title Goes Here</a:t>
            </a:r>
          </a:p>
        </p:txBody>
      </p:sp>
      <p:sp>
        <p:nvSpPr>
          <p:cNvPr id="18" name="Text Placeholder 9"/>
          <p:cNvSpPr>
            <a:spLocks noGrp="1"/>
          </p:cNvSpPr>
          <p:nvPr>
            <p:ph type="body" sz="quarter" idx="13" hasCustomPrompt="1"/>
          </p:nvPr>
        </p:nvSpPr>
        <p:spPr>
          <a:xfrm>
            <a:off x="2828855" y="3462480"/>
            <a:ext cx="3486301" cy="316140"/>
          </a:xfrm>
        </p:spPr>
        <p:txBody>
          <a:bodyPr/>
          <a:lstStyle>
            <a:lvl1pPr marL="0" indent="0" algn="ctr">
              <a:buNone/>
              <a:defRPr sz="1100" i="0" baseline="0">
                <a:solidFill>
                  <a:schemeClr val="bg1"/>
                </a:solidFill>
              </a:defRPr>
            </a:lvl1pPr>
            <a:lvl2pPr marL="473156" indent="0" algn="l">
              <a:buNone/>
              <a:defRPr>
                <a:solidFill>
                  <a:schemeClr val="bg1"/>
                </a:solidFill>
              </a:defRPr>
            </a:lvl2pPr>
            <a:lvl3pPr marL="967680" indent="0" algn="l">
              <a:buNone/>
              <a:defRPr>
                <a:solidFill>
                  <a:schemeClr val="bg1"/>
                </a:solidFill>
              </a:defRPr>
            </a:lvl3pPr>
            <a:lvl4pPr marL="747891" indent="0" algn="l">
              <a:buNone/>
              <a:defRPr>
                <a:solidFill>
                  <a:schemeClr val="bg1"/>
                </a:solidFill>
              </a:defRPr>
            </a:lvl4pPr>
            <a:lvl5pPr marL="1715571" indent="0" algn="l">
              <a:buFont typeface="Arial" panose="020B0604020202020204" pitchFamily="34" charset="0"/>
              <a:buNone/>
              <a:defRPr>
                <a:solidFill>
                  <a:schemeClr val="bg1"/>
                </a:solidFill>
              </a:defRPr>
            </a:lvl5pPr>
          </a:lstStyle>
          <a:p>
            <a:pPr lvl="0"/>
            <a:r>
              <a:rPr lang="en-US"/>
              <a:t>Email@jdrf.org | 000-000-0000</a:t>
            </a:r>
          </a:p>
        </p:txBody>
      </p:sp>
      <p:sp>
        <p:nvSpPr>
          <p:cNvPr id="22" name="TextBox 21"/>
          <p:cNvSpPr txBox="1"/>
          <p:nvPr userDrawn="1"/>
        </p:nvSpPr>
        <p:spPr>
          <a:xfrm>
            <a:off x="7979361" y="4729964"/>
            <a:ext cx="1150728" cy="345963"/>
          </a:xfrm>
          <a:prstGeom prst="rect">
            <a:avLst/>
          </a:prstGeom>
          <a:noFill/>
        </p:spPr>
        <p:txBody>
          <a:bodyPr wrap="square" lIns="87918" tIns="43959" rIns="87918" bIns="43959" rtlCol="0">
            <a:spAutoFit/>
          </a:bodyPr>
          <a:lstStyle/>
          <a:p>
            <a:pPr defTabSz="439577" fontAlgn="base">
              <a:lnSpc>
                <a:spcPct val="110000"/>
              </a:lnSpc>
              <a:spcBef>
                <a:spcPts val="289"/>
              </a:spcBef>
              <a:spcAft>
                <a:spcPts val="577"/>
              </a:spcAft>
              <a:buFont typeface="Arial" panose="020B0604020202020204" pitchFamily="34" charset="0"/>
              <a:buNone/>
              <a:defRPr/>
            </a:pPr>
            <a:r>
              <a:rPr lang="en-US" sz="1600">
                <a:solidFill>
                  <a:srgbClr val="FFFFFF"/>
                </a:solidFill>
                <a:latin typeface="Arial Black"/>
                <a:ea typeface="Arial" panose="020B0604020202020204" pitchFamily="34" charset="-128"/>
              </a:rPr>
              <a:t>jdrf.org</a:t>
            </a:r>
          </a:p>
        </p:txBody>
      </p:sp>
      <p:cxnSp>
        <p:nvCxnSpPr>
          <p:cNvPr id="13" name="Straight Connector 12">
            <a:extLst>
              <a:ext uri="{FF2B5EF4-FFF2-40B4-BE49-F238E27FC236}">
                <a16:creationId xmlns:a16="http://schemas.microsoft.com/office/drawing/2014/main" id="{BB793E75-1B11-4AAC-88E4-0135409F3AE4}"/>
              </a:ext>
            </a:extLst>
          </p:cNvPr>
          <p:cNvCxnSpPr/>
          <p:nvPr userDrawn="1"/>
        </p:nvCxnSpPr>
        <p:spPr>
          <a:xfrm>
            <a:off x="3457575" y="2733217"/>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518796"/>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pPr/>
              <a:t>10/6/2021</a:t>
            </a:fld>
            <a:endParaRPr lang="en-US" altLang="en-US"/>
          </a:p>
        </p:txBody>
      </p:sp>
      <p:sp>
        <p:nvSpPr>
          <p:cNvPr id="3" name="TextBox 2"/>
          <p:cNvSpPr txBox="1"/>
          <p:nvPr userDrawn="1"/>
        </p:nvSpPr>
        <p:spPr>
          <a:xfrm>
            <a:off x="457200" y="1200151"/>
            <a:ext cx="8254632" cy="2859728"/>
          </a:xfrm>
          <a:prstGeom prst="rect">
            <a:avLst/>
          </a:prstGeom>
          <a:noFill/>
        </p:spPr>
        <p:txBody>
          <a:bodyPr wrap="square" lIns="87918" tIns="43959" rIns="87918" bIns="43959" rtlCol="0">
            <a:spAutoFit/>
          </a:bodyPr>
          <a:lstStyle/>
          <a:p>
            <a:pPr marL="274736" indent="-274736" defTabSz="439577"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This is a JDRF Branded PowerPoint template. Changing the font styles, colors, sizes is not allowed. </a:t>
            </a:r>
          </a:p>
          <a:p>
            <a:pPr marL="274736" indent="-274736" defTabSz="439577"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Make sure you have </a:t>
            </a:r>
            <a:r>
              <a:rPr lang="en-US" sz="1100" b="1">
                <a:solidFill>
                  <a:srgbClr val="010101"/>
                </a:solidFill>
                <a:ea typeface="Arial" panose="020B0604020202020204" pitchFamily="34" charset="-128"/>
              </a:rPr>
              <a:t>Arial</a:t>
            </a:r>
            <a:r>
              <a:rPr lang="en-US" sz="1100">
                <a:solidFill>
                  <a:srgbClr val="010101"/>
                </a:solidFill>
                <a:ea typeface="Arial" panose="020B0604020202020204" pitchFamily="34" charset="-128"/>
              </a:rPr>
              <a:t> and </a:t>
            </a:r>
            <a:r>
              <a:rPr lang="en-US" sz="1100">
                <a:solidFill>
                  <a:srgbClr val="010101"/>
                </a:solidFill>
                <a:latin typeface="Arial Black"/>
                <a:ea typeface="Arial" panose="020B0604020202020204" pitchFamily="34" charset="-128"/>
              </a:rPr>
              <a:t>Arial Black</a:t>
            </a:r>
            <a:r>
              <a:rPr lang="en-US" sz="1100" b="1">
                <a:solidFill>
                  <a:srgbClr val="010101"/>
                </a:solidFill>
                <a:ea typeface="Arial" panose="020B0604020202020204" pitchFamily="34" charset="-128"/>
              </a:rPr>
              <a:t> </a:t>
            </a:r>
            <a:r>
              <a:rPr lang="en-US" sz="1100">
                <a:solidFill>
                  <a:srgbClr val="010101"/>
                </a:solidFill>
                <a:ea typeface="Arial" panose="020B0604020202020204" pitchFamily="34" charset="-128"/>
              </a:rPr>
              <a:t>fonts installed in your computer before editing this template. If you do not have these fonts, please go to the link </a:t>
            </a:r>
            <a:r>
              <a:rPr lang="en-US" sz="1100" b="1">
                <a:solidFill>
                  <a:srgbClr val="010101"/>
                </a:solidFill>
                <a:ea typeface="Arial" panose="020B0604020202020204" pitchFamily="34" charset="-128"/>
              </a:rPr>
              <a:t>brand.jdrf.org </a:t>
            </a:r>
            <a:r>
              <a:rPr lang="en-US" sz="1100">
                <a:solidFill>
                  <a:srgbClr val="010101"/>
                </a:solidFill>
                <a:ea typeface="Arial" panose="020B0604020202020204" pitchFamily="34" charset="-128"/>
              </a:rPr>
              <a:t>to download the fonts.</a:t>
            </a:r>
            <a:endParaRPr lang="en-US" sz="1100" b="1">
              <a:solidFill>
                <a:srgbClr val="010101"/>
              </a:solidFill>
              <a:ea typeface="Arial" panose="020B0604020202020204" pitchFamily="34" charset="-128"/>
            </a:endParaRPr>
          </a:p>
          <a:p>
            <a:pPr marL="274736" indent="-274736" defTabSz="439577"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Each slide has instructions and guidelines written about what kind of font to use, size, color etc. </a:t>
            </a:r>
            <a:br>
              <a:rPr lang="en-US" sz="1100">
                <a:solidFill>
                  <a:srgbClr val="010101"/>
                </a:solidFill>
                <a:ea typeface="Arial" panose="020B0604020202020204" pitchFamily="34" charset="-128"/>
              </a:rPr>
            </a:br>
            <a:r>
              <a:rPr lang="en-US" sz="1100">
                <a:solidFill>
                  <a:srgbClr val="010101"/>
                </a:solidFill>
                <a:ea typeface="Arial" panose="020B0604020202020204" pitchFamily="34" charset="-128"/>
              </a:rPr>
              <a:t>Follow the guidelines provided. </a:t>
            </a:r>
          </a:p>
          <a:p>
            <a:pPr marL="274736" indent="-274736" defTabSz="439577"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Do not go beyond the character limit written for each slide and do not force fit the text. You will have to alter the text and content according to the character limit to maintain consistency throughout the presentation. </a:t>
            </a:r>
          </a:p>
          <a:p>
            <a:pPr marL="274736" indent="-274736" defTabSz="439577"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Copying and pasting your own “pre-made” slides in this presentation is strictly prohibited.</a:t>
            </a:r>
          </a:p>
          <a:p>
            <a:pPr marL="274736" indent="-274736" defTabSz="439577"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To edit each slide, simply re-type the text in given area. </a:t>
            </a:r>
          </a:p>
          <a:p>
            <a:pPr marL="274736" indent="-274736" defTabSz="439577"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Always use “Title Case” or “Initial Caps” for all main headers and titles of the slides. </a:t>
            </a:r>
          </a:p>
        </p:txBody>
      </p:sp>
      <p:sp>
        <p:nvSpPr>
          <p:cNvPr id="10" name="Title 1"/>
          <p:cNvSpPr txBox="1">
            <a:spLocks/>
          </p:cNvSpPr>
          <p:nvPr userDrawn="1"/>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marL="0" marR="0" indent="0" algn="ctr" defTabSz="457200" rtl="0" eaLnBrk="1" fontAlgn="auto" latinLnBrk="0" hangingPunct="1">
              <a:lnSpc>
                <a:spcPct val="100000"/>
              </a:lnSpc>
              <a:spcBef>
                <a:spcPct val="0"/>
              </a:spcBef>
              <a:spcAft>
                <a:spcPts val="0"/>
              </a:spcAft>
              <a:buClrTx/>
              <a:buSzTx/>
              <a:buFontTx/>
              <a:buNone/>
              <a:tabLst/>
              <a:defRPr sz="2800" kern="1200" baseline="0">
                <a:solidFill>
                  <a:schemeClr val="tx1"/>
                </a:solidFill>
                <a:latin typeface="+mj-lt"/>
                <a:ea typeface="Arial" pitchFamily="-127" charset="-128"/>
                <a:cs typeface="+mj-cs"/>
              </a:defRPr>
            </a:lvl1pPr>
            <a:lvl2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2pPr>
            <a:lvl3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3pPr>
            <a:lvl4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4pPr>
            <a:lvl5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5pPr>
            <a:lvl6pPr marL="4572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6pPr>
            <a:lvl7pPr marL="9144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7pPr>
            <a:lvl8pPr marL="13716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8pPr>
            <a:lvl9pPr marL="18288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9pPr>
          </a:lstStyle>
          <a:p>
            <a:r>
              <a:rPr lang="en-US" altLang="ja-JP" sz="2300">
                <a:solidFill>
                  <a:srgbClr val="010101"/>
                </a:solidFill>
                <a:ea typeface="Arial" panose="020B0604020202020204" pitchFamily="34" charset="-128"/>
              </a:rPr>
              <a:t>READ THIS FIRST</a:t>
            </a:r>
            <a:endParaRPr lang="en-US" sz="2300">
              <a:solidFill>
                <a:srgbClr val="010101"/>
              </a:solidFill>
              <a:ea typeface="Arial" panose="020B0604020202020204" pitchFamily="34" charset="-128"/>
            </a:endParaRPr>
          </a:p>
        </p:txBody>
      </p:sp>
      <p:sp>
        <p:nvSpPr>
          <p:cNvPr id="8" name="TextBox 7"/>
          <p:cNvSpPr txBox="1"/>
          <p:nvPr userDrawn="1"/>
        </p:nvSpPr>
        <p:spPr>
          <a:xfrm>
            <a:off x="7091184" y="4859390"/>
            <a:ext cx="2013376" cy="230832"/>
          </a:xfrm>
          <a:prstGeom prst="rect">
            <a:avLst/>
          </a:prstGeom>
          <a:noFill/>
        </p:spPr>
        <p:txBody>
          <a:bodyPr wrap="square" rtlCol="0">
            <a:spAutoFit/>
          </a:bodyPr>
          <a:lstStyle/>
          <a:p>
            <a:pPr algn="r" defTabSz="439577" fontAlgn="base">
              <a:spcBef>
                <a:spcPct val="0"/>
              </a:spcBef>
              <a:spcAft>
                <a:spcPct val="0"/>
              </a:spcAft>
            </a:pPr>
            <a:r>
              <a:rPr lang="en-US" sz="900" b="1">
                <a:solidFill>
                  <a:srgbClr val="7D868C"/>
                </a:solidFill>
              </a:rPr>
              <a:t>V1.Nov.2018</a:t>
            </a:r>
          </a:p>
        </p:txBody>
      </p:sp>
    </p:spTree>
    <p:extLst>
      <p:ext uri="{BB962C8B-B14F-4D97-AF65-F5344CB8AC3E}">
        <p14:creationId xmlns:p14="http://schemas.microsoft.com/office/powerpoint/2010/main" val="2628809471"/>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4385244"/>
            <a:ext cx="9144000" cy="758256"/>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66" fontAlgn="base">
              <a:spcBef>
                <a:spcPct val="0"/>
              </a:spcBef>
              <a:spcAft>
                <a:spcPct val="0"/>
              </a:spcAft>
            </a:pP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401888"/>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685800" y="2398445"/>
            <a:ext cx="7772400" cy="1102519"/>
          </a:xfrm>
        </p:spPr>
        <p:txBody>
          <a:bodyPr>
            <a:noAutofit/>
          </a:bodyPr>
          <a:lstStyle>
            <a:lvl1pPr marL="0" marR="0" indent="0" algn="ctr" defTabSz="439566" rtl="0" eaLnBrk="1" fontAlgn="auto" latinLnBrk="0" hangingPunct="1">
              <a:lnSpc>
                <a:spcPct val="100000"/>
              </a:lnSpc>
              <a:spcBef>
                <a:spcPct val="0"/>
              </a:spcBef>
              <a:spcAft>
                <a:spcPts val="0"/>
              </a:spcAft>
              <a:buClrTx/>
              <a:buSzTx/>
              <a:buFontTx/>
              <a:buNone/>
              <a:tabLst/>
              <a:defRPr sz="3500" baseline="0"/>
            </a:lvl1pPr>
          </a:lstStyle>
          <a:p>
            <a:r>
              <a:rPr lang="en-US"/>
              <a:t> Main Title (Max. 25 char.)</a:t>
            </a:r>
          </a:p>
        </p:txBody>
      </p:sp>
      <p:sp>
        <p:nvSpPr>
          <p:cNvPr id="3" name="Subtitle 2"/>
          <p:cNvSpPr>
            <a:spLocks noGrp="1"/>
          </p:cNvSpPr>
          <p:nvPr>
            <p:ph type="subTitle" idx="1" hasCustomPrompt="1"/>
          </p:nvPr>
        </p:nvSpPr>
        <p:spPr>
          <a:xfrm>
            <a:off x="1371600" y="3550642"/>
            <a:ext cx="6400800" cy="404929"/>
          </a:xfrm>
        </p:spPr>
        <p:txBody>
          <a:bodyPr>
            <a:noAutofit/>
          </a:bodyPr>
          <a:lstStyle>
            <a:lvl1pPr marL="0" indent="0" algn="ctr">
              <a:buNone/>
              <a:defRPr sz="2000" b="0" baseline="0">
                <a:solidFill>
                  <a:schemeClr val="tx1">
                    <a:tint val="75000"/>
                  </a:schemeClr>
                </a:solidFill>
                <a:latin typeface="+mj-lt"/>
              </a:defRPr>
            </a:lvl1pPr>
            <a:lvl2pPr marL="439566" indent="0" algn="ctr">
              <a:buNone/>
              <a:defRPr>
                <a:solidFill>
                  <a:schemeClr val="tx1">
                    <a:tint val="75000"/>
                  </a:schemeClr>
                </a:solidFill>
              </a:defRPr>
            </a:lvl2pPr>
            <a:lvl3pPr marL="879132" indent="0" algn="ctr">
              <a:buNone/>
              <a:defRPr>
                <a:solidFill>
                  <a:schemeClr val="tx1">
                    <a:tint val="75000"/>
                  </a:schemeClr>
                </a:solidFill>
              </a:defRPr>
            </a:lvl3pPr>
            <a:lvl4pPr marL="1318698" indent="0" algn="ctr">
              <a:buNone/>
              <a:defRPr>
                <a:solidFill>
                  <a:schemeClr val="tx1">
                    <a:tint val="75000"/>
                  </a:schemeClr>
                </a:solidFill>
              </a:defRPr>
            </a:lvl4pPr>
            <a:lvl5pPr marL="1758263" indent="0" algn="ctr">
              <a:buNone/>
              <a:defRPr>
                <a:solidFill>
                  <a:schemeClr val="tx1">
                    <a:tint val="75000"/>
                  </a:schemeClr>
                </a:solidFill>
              </a:defRPr>
            </a:lvl5pPr>
            <a:lvl6pPr marL="2197829" indent="0" algn="ctr">
              <a:buNone/>
              <a:defRPr>
                <a:solidFill>
                  <a:schemeClr val="tx1">
                    <a:tint val="75000"/>
                  </a:schemeClr>
                </a:solidFill>
              </a:defRPr>
            </a:lvl6pPr>
            <a:lvl7pPr marL="2637395" indent="0" algn="ctr">
              <a:buNone/>
              <a:defRPr>
                <a:solidFill>
                  <a:schemeClr val="tx1">
                    <a:tint val="75000"/>
                  </a:schemeClr>
                </a:solidFill>
              </a:defRPr>
            </a:lvl7pPr>
            <a:lvl8pPr marL="3076961" indent="0" algn="ctr">
              <a:buNone/>
              <a:defRPr>
                <a:solidFill>
                  <a:schemeClr val="tx1">
                    <a:tint val="75000"/>
                  </a:schemeClr>
                </a:solidFill>
              </a:defRPr>
            </a:lvl8pPr>
            <a:lvl9pPr marL="3516527"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2555" y="4081467"/>
            <a:ext cx="6430963" cy="519112"/>
          </a:xfrm>
        </p:spPr>
        <p:txBody>
          <a:bodyPr/>
          <a:lstStyle>
            <a:lvl1pPr marL="0" indent="0" algn="ctr">
              <a:buNone/>
              <a:defRPr sz="1400" b="0" baseline="0">
                <a:solidFill>
                  <a:srgbClr val="FFFFFF"/>
                </a:solidFill>
                <a:latin typeface="+mj-lt"/>
              </a:defRPr>
            </a:lvl1pPr>
          </a:lstStyle>
          <a:p>
            <a:pPr lvl="0"/>
            <a:r>
              <a:rPr lang="en-US"/>
              <a:t>Month Date, Year</a:t>
            </a:r>
          </a:p>
        </p:txBody>
      </p:sp>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6" y="1056095"/>
            <a:ext cx="2787722" cy="574155"/>
          </a:xfrm>
          <a:prstGeom prst="rect">
            <a:avLst/>
          </a:prstGeom>
        </p:spPr>
      </p:pic>
    </p:spTree>
    <p:extLst>
      <p:ext uri="{BB962C8B-B14F-4D97-AF65-F5344CB8AC3E}">
        <p14:creationId xmlns:p14="http://schemas.microsoft.com/office/powerpoint/2010/main" val="145558334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Blue Headline Only">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700" b="0" cap="none" baseline="0"/>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
        <p:nvSpPr>
          <p:cNvPr id="9"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748729268"/>
      </p:ext>
    </p:extLst>
  </p:cSld>
  <p:clrMapOvr>
    <a:overrideClrMapping bg1="dk1" tx1="lt1" bg2="dk2" tx2="lt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eer to Peer Cover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389" y="2068003"/>
            <a:ext cx="8568497" cy="1373468"/>
          </a:xfrm>
          <a:prstGeom prst="rect">
            <a:avLst/>
          </a:prstGeom>
        </p:spPr>
      </p:pic>
      <p:sp>
        <p:nvSpPr>
          <p:cNvPr id="4" name="Rectangle 3">
            <a:extLst>
              <a:ext uri="{FF2B5EF4-FFF2-40B4-BE49-F238E27FC236}">
                <a16:creationId xmlns:a16="http://schemas.microsoft.com/office/drawing/2014/main" id="{D6DC0B3A-E7B7-43FA-87C8-189AC713D1BC}"/>
              </a:ext>
            </a:extLst>
          </p:cNvPr>
          <p:cNvSpPr>
            <a:spLocks noChangeArrowheads="1"/>
          </p:cNvSpPr>
          <p:nvPr userDrawn="1"/>
        </p:nvSpPr>
        <p:spPr bwMode="auto">
          <a:xfrm>
            <a:off x="0" y="4685260"/>
            <a:ext cx="9144000" cy="45824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66" fontAlgn="base">
              <a:spcBef>
                <a:spcPct val="0"/>
              </a:spcBef>
              <a:spcAft>
                <a:spcPct val="0"/>
              </a:spcAft>
            </a:pPr>
            <a:endParaRPr lang="en-US" altLang="en-US" sz="1800">
              <a:solidFill>
                <a:srgbClr val="FFFFFF"/>
              </a:solidFill>
              <a:ea typeface="Arial" panose="020B0604020202020204" pitchFamily="34" charset="-128"/>
            </a:endParaRPr>
          </a:p>
        </p:txBody>
      </p:sp>
      <p:sp>
        <p:nvSpPr>
          <p:cNvPr id="2" name="Title 1"/>
          <p:cNvSpPr>
            <a:spLocks noGrp="1"/>
          </p:cNvSpPr>
          <p:nvPr>
            <p:ph type="ctrTitle" hasCustomPrompt="1"/>
          </p:nvPr>
        </p:nvSpPr>
        <p:spPr>
          <a:xfrm>
            <a:off x="672436" y="2244438"/>
            <a:ext cx="7772400" cy="748145"/>
          </a:xfrm>
        </p:spPr>
        <p:txBody>
          <a:bodyPr>
            <a:noAutofit/>
          </a:bodyPr>
          <a:lstStyle>
            <a:lvl1pPr marL="0" marR="0" indent="0" algn="ctr" defTabSz="439566" rtl="0" eaLnBrk="1" fontAlgn="auto" latinLnBrk="0" hangingPunct="1">
              <a:lnSpc>
                <a:spcPct val="100000"/>
              </a:lnSpc>
              <a:spcBef>
                <a:spcPct val="0"/>
              </a:spcBef>
              <a:spcAft>
                <a:spcPts val="0"/>
              </a:spcAft>
              <a:buClrTx/>
              <a:buSzTx/>
              <a:buFontTx/>
              <a:buNone/>
              <a:tabLst/>
              <a:defRPr sz="3500" b="0" baseline="0">
                <a:solidFill>
                  <a:schemeClr val="bg1"/>
                </a:solidFill>
              </a:defRPr>
            </a:lvl1pPr>
          </a:lstStyle>
          <a:p>
            <a:r>
              <a:rPr lang="en-US"/>
              <a:t>Main Title (Max. 25 char.)</a:t>
            </a:r>
          </a:p>
        </p:txBody>
      </p:sp>
      <p:sp>
        <p:nvSpPr>
          <p:cNvPr id="3" name="Subtitle 2"/>
          <p:cNvSpPr>
            <a:spLocks noGrp="1"/>
          </p:cNvSpPr>
          <p:nvPr>
            <p:ph type="subTitle" idx="1" hasCustomPrompt="1"/>
          </p:nvPr>
        </p:nvSpPr>
        <p:spPr>
          <a:xfrm>
            <a:off x="1340775" y="3687796"/>
            <a:ext cx="6435727" cy="449162"/>
          </a:xfrm>
        </p:spPr>
        <p:txBody>
          <a:bodyPr>
            <a:noAutofit/>
          </a:bodyPr>
          <a:lstStyle>
            <a:lvl1pPr marL="0" indent="0" algn="ctr">
              <a:buNone/>
              <a:defRPr sz="2000" b="0">
                <a:solidFill>
                  <a:srgbClr val="898989"/>
                </a:solidFill>
                <a:latin typeface="+mj-lt"/>
              </a:defRPr>
            </a:lvl1pPr>
            <a:lvl2pPr marL="439566" indent="0" algn="ctr">
              <a:buNone/>
              <a:defRPr>
                <a:solidFill>
                  <a:schemeClr val="tx1">
                    <a:tint val="75000"/>
                  </a:schemeClr>
                </a:solidFill>
              </a:defRPr>
            </a:lvl2pPr>
            <a:lvl3pPr marL="879132" indent="0" algn="ctr">
              <a:buNone/>
              <a:defRPr>
                <a:solidFill>
                  <a:schemeClr val="tx1">
                    <a:tint val="75000"/>
                  </a:schemeClr>
                </a:solidFill>
              </a:defRPr>
            </a:lvl3pPr>
            <a:lvl4pPr marL="1318698" indent="0" algn="ctr">
              <a:buNone/>
              <a:defRPr>
                <a:solidFill>
                  <a:schemeClr val="tx1">
                    <a:tint val="75000"/>
                  </a:schemeClr>
                </a:solidFill>
              </a:defRPr>
            </a:lvl4pPr>
            <a:lvl5pPr marL="1758263" indent="0" algn="ctr">
              <a:buNone/>
              <a:defRPr>
                <a:solidFill>
                  <a:schemeClr val="tx1">
                    <a:tint val="75000"/>
                  </a:schemeClr>
                </a:solidFill>
              </a:defRPr>
            </a:lvl5pPr>
            <a:lvl6pPr marL="2197829" indent="0" algn="ctr">
              <a:buNone/>
              <a:defRPr>
                <a:solidFill>
                  <a:schemeClr val="tx1">
                    <a:tint val="75000"/>
                  </a:schemeClr>
                </a:solidFill>
              </a:defRPr>
            </a:lvl6pPr>
            <a:lvl7pPr marL="2637395" indent="0" algn="ctr">
              <a:buNone/>
              <a:defRPr>
                <a:solidFill>
                  <a:schemeClr val="tx1">
                    <a:tint val="75000"/>
                  </a:schemeClr>
                </a:solidFill>
              </a:defRPr>
            </a:lvl7pPr>
            <a:lvl8pPr marL="3076961" indent="0" algn="ctr">
              <a:buNone/>
              <a:defRPr>
                <a:solidFill>
                  <a:schemeClr val="tx1">
                    <a:tint val="75000"/>
                  </a:schemeClr>
                </a:solidFill>
              </a:defRPr>
            </a:lvl8pPr>
            <a:lvl9pPr marL="3516527" indent="0" algn="ctr">
              <a:buNone/>
              <a:defRPr>
                <a:solidFill>
                  <a:schemeClr val="tx1">
                    <a:tint val="75000"/>
                  </a:schemeClr>
                </a:solidFill>
              </a:defRPr>
            </a:lvl9pPr>
          </a:lstStyle>
          <a:p>
            <a:r>
              <a:rPr lang="en-US"/>
              <a:t>PRESENTERS NAME</a:t>
            </a:r>
          </a:p>
        </p:txBody>
      </p:sp>
      <p:sp>
        <p:nvSpPr>
          <p:cNvPr id="12" name="Text Placeholder 17"/>
          <p:cNvSpPr>
            <a:spLocks noGrp="1"/>
          </p:cNvSpPr>
          <p:nvPr>
            <p:ph type="body" sz="quarter" idx="10" hasCustomPrompt="1"/>
          </p:nvPr>
        </p:nvSpPr>
        <p:spPr>
          <a:xfrm>
            <a:off x="1343156" y="4218621"/>
            <a:ext cx="6430963" cy="519112"/>
          </a:xfrm>
        </p:spPr>
        <p:txBody>
          <a:bodyPr/>
          <a:lstStyle>
            <a:lvl1pPr marL="0" indent="0" algn="ctr">
              <a:buNone/>
              <a:defRPr sz="1400" b="0" baseline="0">
                <a:solidFill>
                  <a:srgbClr val="898989"/>
                </a:solidFill>
                <a:latin typeface="+mj-lt"/>
              </a:defRPr>
            </a:lvl1pPr>
          </a:lstStyle>
          <a:p>
            <a:pPr lvl="0"/>
            <a:r>
              <a:rPr lang="en-US"/>
              <a:t>Month Date, Year</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4776" y="1056795"/>
            <a:ext cx="2787722" cy="572758"/>
          </a:xfrm>
          <a:prstGeom prst="rect">
            <a:avLst/>
          </a:prstGeom>
        </p:spPr>
      </p:pic>
    </p:spTree>
    <p:extLst>
      <p:ext uri="{BB962C8B-B14F-4D97-AF65-F5344CB8AC3E}">
        <p14:creationId xmlns:p14="http://schemas.microsoft.com/office/powerpoint/2010/main" val="33868249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genda or Overvie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66" fontAlgn="base">
              <a:spcBef>
                <a:spcPct val="0"/>
              </a:spcBef>
              <a:spcAft>
                <a:spcPct val="0"/>
              </a:spcAft>
            </a:pP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76FFCABF-2507-4757-9F10-B043EA895976}"/>
              </a:ext>
            </a:extLst>
          </p:cNvPr>
          <p:cNvCxnSpPr/>
          <p:nvPr userDrawn="1"/>
        </p:nvCxnSpPr>
        <p:spPr>
          <a:xfrm>
            <a:off x="457205"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7EF0D5A-00BD-4139-9F21-4979EED1271A}"/>
              </a:ext>
            </a:extLst>
          </p:cNvPr>
          <p:cNvGrpSpPr/>
          <p:nvPr userDrawn="1"/>
        </p:nvGrpSpPr>
        <p:grpSpPr>
          <a:xfrm>
            <a:off x="108047" y="4858831"/>
            <a:ext cx="614442" cy="169130"/>
            <a:chOff x="129007" y="9616786"/>
            <a:chExt cx="1595346" cy="439131"/>
          </a:xfrm>
          <a:solidFill>
            <a:schemeClr val="bg1"/>
          </a:solidFill>
        </p:grpSpPr>
        <p:sp>
          <p:nvSpPr>
            <p:cNvPr id="8" name="Freeform 7">
              <a:extLst>
                <a:ext uri="{FF2B5EF4-FFF2-40B4-BE49-F238E27FC236}">
                  <a16:creationId xmlns:a16="http://schemas.microsoft.com/office/drawing/2014/main" id="{5A37985E-B495-442C-9B07-50D5574B2C31}"/>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sp>
          <p:nvSpPr>
            <p:cNvPr id="9" name="Freeform 8">
              <a:extLst>
                <a:ext uri="{FF2B5EF4-FFF2-40B4-BE49-F238E27FC236}">
                  <a16:creationId xmlns:a16="http://schemas.microsoft.com/office/drawing/2014/main" id="{46B4E9D8-CFC4-4EDD-A7A4-B5D02018AB52}"/>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sp>
          <p:nvSpPr>
            <p:cNvPr id="10" name="Freeform 9">
              <a:extLst>
                <a:ext uri="{FF2B5EF4-FFF2-40B4-BE49-F238E27FC236}">
                  <a16:creationId xmlns:a16="http://schemas.microsoft.com/office/drawing/2014/main" id="{1B502162-7C5D-4849-B617-5CA0A186898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grpSp>
      <p:sp>
        <p:nvSpPr>
          <p:cNvPr id="3" name="Content Placeholder 2"/>
          <p:cNvSpPr>
            <a:spLocks noGrp="1"/>
          </p:cNvSpPr>
          <p:nvPr>
            <p:ph idx="1" hasCustomPrompt="1"/>
          </p:nvPr>
        </p:nvSpPr>
        <p:spPr>
          <a:xfrm>
            <a:off x="3886311" y="204794"/>
            <a:ext cx="4800490" cy="4389835"/>
          </a:xfrm>
        </p:spPr>
        <p:txBody>
          <a:bodyPr>
            <a:noAutofit/>
          </a:bodyPr>
          <a:lstStyle>
            <a:lvl1pPr marL="131871" indent="-131871">
              <a:lnSpc>
                <a:spcPct val="110000"/>
              </a:lnSpc>
              <a:spcAft>
                <a:spcPts val="577"/>
              </a:spcAft>
              <a:buFont typeface="Arial"/>
              <a:buChar char="•"/>
              <a:defRPr sz="1100">
                <a:solidFill>
                  <a:schemeClr val="accent3">
                    <a:lumMod val="25000"/>
                  </a:schemeClr>
                </a:solidFill>
              </a:defRPr>
            </a:lvl1pPr>
            <a:lvl2pPr marL="604404" indent="-164838">
              <a:lnSpc>
                <a:spcPct val="110000"/>
              </a:lnSpc>
              <a:spcAft>
                <a:spcPts val="577"/>
              </a:spcAft>
              <a:buFont typeface="Arial"/>
              <a:buChar char="•"/>
              <a:defRPr sz="1100">
                <a:solidFill>
                  <a:schemeClr val="accent3">
                    <a:lumMod val="25000"/>
                  </a:schemeClr>
                </a:solidFill>
              </a:defRPr>
            </a:lvl2pPr>
            <a:lvl3pPr marL="1098914" marR="0" indent="-38462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480"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788"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14" marR="0" lvl="2"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80" marR="0" lvl="3"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8" y="274651"/>
            <a:ext cx="3008313" cy="2402336"/>
          </a:xfrm>
        </p:spPr>
        <p:txBody>
          <a:bodyPr/>
          <a:lstStyle>
            <a:lvl1pPr algn="l">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8" y="3095967"/>
            <a:ext cx="3008313" cy="1492660"/>
          </a:xfrm>
        </p:spPr>
        <p:txBody>
          <a:bodyPr>
            <a:normAutofit/>
          </a:bodyPr>
          <a:lstStyle>
            <a:lvl1pPr marL="0" indent="0">
              <a:buNone/>
              <a:defRPr sz="1000">
                <a:solidFill>
                  <a:srgbClr val="FFFFFF"/>
                </a:solidFill>
              </a:defRPr>
            </a:lvl1pPr>
            <a:lvl2pPr marL="439566" indent="0">
              <a:buNone/>
              <a:defRPr sz="1100"/>
            </a:lvl2pPr>
            <a:lvl3pPr marL="879132" indent="0">
              <a:buNone/>
              <a:defRPr sz="1000"/>
            </a:lvl3pPr>
            <a:lvl4pPr marL="1318698" indent="0">
              <a:buNone/>
              <a:defRPr sz="900"/>
            </a:lvl4pPr>
            <a:lvl5pPr marL="1758263" indent="0">
              <a:buNone/>
              <a:defRPr sz="900"/>
            </a:lvl5pPr>
            <a:lvl6pPr marL="2197829" indent="0">
              <a:buNone/>
              <a:defRPr sz="900"/>
            </a:lvl6pPr>
            <a:lvl7pPr marL="2637395" indent="0">
              <a:buNone/>
              <a:defRPr sz="900"/>
            </a:lvl7pPr>
            <a:lvl8pPr marL="3076961" indent="0">
              <a:buNone/>
              <a:defRPr sz="900"/>
            </a:lvl8pPr>
            <a:lvl9pPr marL="3516527"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1" name="Date Placeholder 4">
            <a:extLst>
              <a:ext uri="{FF2B5EF4-FFF2-40B4-BE49-F238E27FC236}">
                <a16:creationId xmlns:a16="http://schemas.microsoft.com/office/drawing/2014/main" id="{65D76185-EBC6-4ECC-AD1C-9B5E800EF2CC}"/>
              </a:ext>
            </a:extLst>
          </p:cNvPr>
          <p:cNvSpPr>
            <a:spLocks noGrp="1"/>
          </p:cNvSpPr>
          <p:nvPr>
            <p:ph type="dt" sz="half" idx="10"/>
          </p:nvPr>
        </p:nvSpPr>
        <p:spPr/>
        <p:txBody>
          <a:bodyPr/>
          <a:lstStyle>
            <a:lvl1pPr>
              <a:defRPr/>
            </a:lvl1pPr>
          </a:lstStyle>
          <a:p>
            <a:fld id="{46C5494F-B314-7648-8207-8B673288F27C}" type="datetime1">
              <a:rPr lang="en-US" altLang="en-US" smtClean="0"/>
              <a:pPr/>
              <a:t>10/6/2021</a:t>
            </a:fld>
            <a:endParaRPr lang="en-US" altLang="en-US"/>
          </a:p>
        </p:txBody>
      </p:sp>
      <p:sp>
        <p:nvSpPr>
          <p:cNvPr id="12" name="Footer Placeholder 5">
            <a:extLst>
              <a:ext uri="{FF2B5EF4-FFF2-40B4-BE49-F238E27FC236}">
                <a16:creationId xmlns:a16="http://schemas.microsoft.com/office/drawing/2014/main" id="{76FDDF8B-E702-4F88-A10D-1A6997EF74F4}"/>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p:txBody>
          <a:bodyPr/>
          <a:lstStyle>
            <a:lvl1pPr>
              <a:defRPr/>
            </a:lvl1pPr>
          </a:lstStyle>
          <a:p>
            <a:fld id="{A7383A42-F693-4867-9543-FB7CC7990D82}"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8010443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ef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5172875"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1" y="1200155"/>
            <a:ext cx="4800490" cy="3394473"/>
          </a:xfrm>
        </p:spPr>
        <p:txBody>
          <a:bodyPr>
            <a:noAutofit/>
          </a:bodyPr>
          <a:lstStyle>
            <a:lvl1pPr marL="131871" indent="-131871">
              <a:lnSpc>
                <a:spcPct val="110000"/>
              </a:lnSpc>
              <a:spcAft>
                <a:spcPts val="577"/>
              </a:spcAft>
              <a:buFont typeface="Arial"/>
              <a:buChar char="•"/>
              <a:defRPr sz="1100">
                <a:solidFill>
                  <a:schemeClr val="accent3">
                    <a:lumMod val="25000"/>
                  </a:schemeClr>
                </a:solidFill>
              </a:defRPr>
            </a:lvl1pPr>
            <a:lvl2pPr marL="604404" indent="-164838">
              <a:lnSpc>
                <a:spcPct val="110000"/>
              </a:lnSpc>
              <a:spcAft>
                <a:spcPts val="577"/>
              </a:spcAft>
              <a:buFont typeface="Arial"/>
              <a:buChar char="•"/>
              <a:defRPr sz="1100">
                <a:solidFill>
                  <a:schemeClr val="accent3">
                    <a:lumMod val="25000"/>
                  </a:schemeClr>
                </a:solidFill>
              </a:defRPr>
            </a:lvl2pPr>
            <a:lvl3pPr marL="1098914"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480"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788"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14" marR="0" lvl="2"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80" marR="0" lvl="3"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3886257" y="171967"/>
            <a:ext cx="4800490" cy="857251"/>
          </a:xfrm>
        </p:spPr>
        <p:txBody>
          <a:bodyPr/>
          <a:lstStyle>
            <a:lvl1pPr algn="ctr">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13366"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solidFill>
                <a:srgbClr val="010101"/>
              </a:solidFill>
            </a:endParaRP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F1F4DD3E-0788-D240-9DA1-E2D20E753A0F}" type="datetime1">
              <a:rPr lang="en-US" altLang="en-US" smtClean="0"/>
              <a:pPr/>
              <a:t>10/6/2021</a:t>
            </a:fld>
            <a:endParaRPr lang="en-US" altLang="en-US"/>
          </a:p>
        </p:txBody>
      </p:sp>
    </p:spTree>
    <p:extLst>
      <p:ext uri="{BB962C8B-B14F-4D97-AF65-F5344CB8AC3E}">
        <p14:creationId xmlns:p14="http://schemas.microsoft.com/office/powerpoint/2010/main" val="30665741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Righ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5"/>
            <a:ext cx="4800490" cy="3394473"/>
          </a:xfrm>
        </p:spPr>
        <p:txBody>
          <a:bodyPr>
            <a:noAutofit/>
          </a:bodyPr>
          <a:lstStyle>
            <a:lvl1pPr marL="131871" indent="-131871">
              <a:spcAft>
                <a:spcPts val="577"/>
              </a:spcAft>
              <a:buFont typeface="Arial"/>
              <a:buChar char="•"/>
              <a:defRPr sz="1100">
                <a:solidFill>
                  <a:schemeClr val="accent3">
                    <a:lumMod val="25000"/>
                  </a:schemeClr>
                </a:solidFill>
              </a:defRPr>
            </a:lvl1pPr>
            <a:lvl2pPr marL="604404" indent="-164838">
              <a:spcAft>
                <a:spcPts val="577"/>
              </a:spcAft>
              <a:buFont typeface="Arial"/>
              <a:buChar char="•"/>
              <a:defRPr sz="1100">
                <a:solidFill>
                  <a:schemeClr val="accent3">
                    <a:lumMod val="25000"/>
                  </a:schemeClr>
                </a:solidFill>
              </a:defRPr>
            </a:lvl2pPr>
            <a:lvl3pPr marL="1098914"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480"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788"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14" marR="0" lvl="2"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80" marR="0" lvl="3"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7"/>
            <a:ext cx="4800490" cy="857251"/>
          </a:xfrm>
        </p:spPr>
        <p:txBody>
          <a:bodyPr/>
          <a:lstStyle>
            <a:lvl1pPr marL="0" marR="0" indent="0" algn="ctr" defTabSz="439566" rtl="0" eaLnBrk="1" fontAlgn="base" latinLnBrk="0" hangingPunct="1">
              <a:lnSpc>
                <a:spcPct val="100000"/>
              </a:lnSpc>
              <a:spcBef>
                <a:spcPct val="0"/>
              </a:spcBef>
              <a:spcAft>
                <a:spcPct val="0"/>
              </a:spcAft>
              <a:buClrTx/>
              <a:buSzTx/>
              <a:buFontTx/>
              <a:buNone/>
              <a:tabLst/>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5568951"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solidFill>
                <a:srgbClr val="010101"/>
              </a:solidFill>
            </a:endParaRP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19D3C136-E7ED-EA41-92E6-2DA72BA97C22}" type="datetime1">
              <a:rPr lang="en-US" altLang="en-US" smtClean="0"/>
              <a:pPr/>
              <a:t>10/6/2021</a:t>
            </a:fld>
            <a:endParaRPr lang="en-US" altLang="en-US"/>
          </a:p>
        </p:txBody>
      </p:sp>
    </p:spTree>
    <p:extLst>
      <p:ext uri="{BB962C8B-B14F-4D97-AF65-F5344CB8AC3E}">
        <p14:creationId xmlns:p14="http://schemas.microsoft.com/office/powerpoint/2010/main" val="29151801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Multiple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5B3FED-337A-4EC6-95D6-D4F79FF4BB49}"/>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66" fontAlgn="base">
              <a:spcBef>
                <a:spcPct val="0"/>
              </a:spcBef>
              <a:spcAft>
                <a:spcPct val="0"/>
              </a:spcAft>
            </a:pPr>
            <a:endParaRPr lang="en-US" altLang="en-US" sz="1800">
              <a:solidFill>
                <a:srgbClr val="FFFFFF"/>
              </a:solidFill>
              <a:ea typeface="Arial" panose="020B0604020202020204" pitchFamily="34" charset="-128"/>
            </a:endParaRPr>
          </a:p>
        </p:txBody>
      </p:sp>
      <p:cxnSp>
        <p:nvCxnSpPr>
          <p:cNvPr id="8" name="Straight Connector 7">
            <a:extLst>
              <a:ext uri="{FF2B5EF4-FFF2-40B4-BE49-F238E27FC236}">
                <a16:creationId xmlns:a16="http://schemas.microsoft.com/office/drawing/2014/main" id="{5E8A2BA3-728A-46B2-BB24-50AA23758277}"/>
              </a:ext>
            </a:extLst>
          </p:cNvPr>
          <p:cNvCxnSpPr/>
          <p:nvPr userDrawn="1"/>
        </p:nvCxnSpPr>
        <p:spPr>
          <a:xfrm>
            <a:off x="457205"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C947F-71B3-45B1-9B41-BCDB2DB4B02B}"/>
              </a:ext>
            </a:extLst>
          </p:cNvPr>
          <p:cNvCxnSpPr>
            <a:cxnSpLocks/>
          </p:cNvCxnSpPr>
          <p:nvPr userDrawn="1"/>
        </p:nvCxnSpPr>
        <p:spPr>
          <a:xfrm>
            <a:off x="8686800" y="4754564"/>
            <a:ext cx="4572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9B3853F-C5B5-4A8F-84D1-94095FCECD38}"/>
              </a:ext>
            </a:extLst>
          </p:cNvPr>
          <p:cNvGrpSpPr/>
          <p:nvPr userDrawn="1"/>
        </p:nvGrpSpPr>
        <p:grpSpPr>
          <a:xfrm>
            <a:off x="108047" y="4858831"/>
            <a:ext cx="614442" cy="169130"/>
            <a:chOff x="129007" y="9616786"/>
            <a:chExt cx="1595346" cy="439131"/>
          </a:xfrm>
          <a:solidFill>
            <a:schemeClr val="bg1"/>
          </a:solidFill>
        </p:grpSpPr>
        <p:sp>
          <p:nvSpPr>
            <p:cNvPr id="14" name="Freeform 7">
              <a:extLst>
                <a:ext uri="{FF2B5EF4-FFF2-40B4-BE49-F238E27FC236}">
                  <a16:creationId xmlns:a16="http://schemas.microsoft.com/office/drawing/2014/main" id="{062F9C91-A4EC-45F6-AFEB-D3B2408A3090}"/>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sp>
          <p:nvSpPr>
            <p:cNvPr id="15" name="Freeform 8">
              <a:extLst>
                <a:ext uri="{FF2B5EF4-FFF2-40B4-BE49-F238E27FC236}">
                  <a16:creationId xmlns:a16="http://schemas.microsoft.com/office/drawing/2014/main" id="{2E5EEEDB-7453-4B76-96D1-51554F93D04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sp>
          <p:nvSpPr>
            <p:cNvPr id="16" name="Freeform 9">
              <a:extLst>
                <a:ext uri="{FF2B5EF4-FFF2-40B4-BE49-F238E27FC236}">
                  <a16:creationId xmlns:a16="http://schemas.microsoft.com/office/drawing/2014/main" id="{E71349B3-C3B2-4ABA-9816-0CD604B319ED}"/>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grpSp>
      <p:sp>
        <p:nvSpPr>
          <p:cNvPr id="2" name="Title 1"/>
          <p:cNvSpPr>
            <a:spLocks noGrp="1"/>
          </p:cNvSpPr>
          <p:nvPr>
            <p:ph type="title" hasCustomPrompt="1"/>
          </p:nvPr>
        </p:nvSpPr>
        <p:spPr>
          <a:xfrm>
            <a:off x="457208" y="266080"/>
            <a:ext cx="3008313" cy="2402336"/>
          </a:xfrm>
        </p:spPr>
        <p:txBody>
          <a:bodyPr/>
          <a:lstStyle>
            <a:lvl1pPr marL="0" marR="0" indent="0" algn="l" defTabSz="439566" rtl="0" eaLnBrk="1" fontAlgn="base" latinLnBrk="0" hangingPunct="1">
              <a:lnSpc>
                <a:spcPct val="100000"/>
              </a:lnSpc>
              <a:spcBef>
                <a:spcPct val="0"/>
              </a:spcBef>
              <a:spcAft>
                <a:spcPct val="0"/>
              </a:spcAft>
              <a:buClrTx/>
              <a:buSzTx/>
              <a:buFontTx/>
              <a:buNone/>
              <a:tabLst/>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8" y="3095967"/>
            <a:ext cx="3008313" cy="1476034"/>
          </a:xfrm>
        </p:spPr>
        <p:txBody>
          <a:bodyPr>
            <a:noAutofit/>
          </a:bodyPr>
          <a:lstStyle>
            <a:lvl1pPr marL="0" indent="0">
              <a:buNone/>
              <a:defRPr sz="1100" baseline="0">
                <a:solidFill>
                  <a:srgbClr val="FFFFFF"/>
                </a:solidFill>
              </a:defRPr>
            </a:lvl1pPr>
            <a:lvl2pPr marL="439566" indent="0">
              <a:buNone/>
              <a:defRPr sz="1100"/>
            </a:lvl2pPr>
            <a:lvl3pPr marL="879132" indent="0">
              <a:buNone/>
              <a:defRPr sz="1000"/>
            </a:lvl3pPr>
            <a:lvl4pPr marL="1318698" indent="0">
              <a:buNone/>
              <a:defRPr sz="900"/>
            </a:lvl4pPr>
            <a:lvl5pPr marL="1758263" indent="0">
              <a:buNone/>
              <a:defRPr sz="900"/>
            </a:lvl5pPr>
            <a:lvl6pPr marL="2197829" indent="0">
              <a:buNone/>
              <a:defRPr sz="900"/>
            </a:lvl6pPr>
            <a:lvl7pPr marL="2637395" indent="0">
              <a:buNone/>
              <a:defRPr sz="900"/>
            </a:lvl7pPr>
            <a:lvl8pPr marL="3076961" indent="0">
              <a:buNone/>
              <a:defRPr sz="900"/>
            </a:lvl8pPr>
            <a:lvl9pPr marL="3516527"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0" name="Picture Placeholder 4"/>
          <p:cNvSpPr>
            <a:spLocks noGrp="1"/>
          </p:cNvSpPr>
          <p:nvPr>
            <p:ph type="pic" sz="quarter" idx="13"/>
          </p:nvPr>
        </p:nvSpPr>
        <p:spPr>
          <a:xfrm>
            <a:off x="6590858" y="0"/>
            <a:ext cx="2553147" cy="5152272"/>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1" name="Picture Placeholder 4"/>
          <p:cNvSpPr>
            <a:spLocks noGrp="1"/>
          </p:cNvSpPr>
          <p:nvPr>
            <p:ph type="pic" sz="quarter" idx="14"/>
          </p:nvPr>
        </p:nvSpPr>
        <p:spPr>
          <a:xfrm>
            <a:off x="3645253" y="-197"/>
            <a:ext cx="2873016" cy="1952348"/>
          </a:xfrm>
          <a:prstGeom prst="rect">
            <a:avLst/>
          </a:prstGeom>
          <a:solidFill>
            <a:schemeClr val="accent3"/>
          </a:solidFill>
        </p:spPr>
        <p:txBody>
          <a:bodyPr rtlCol="0">
            <a:noAutofit/>
          </a:bodyPr>
          <a:lstStyle>
            <a:lvl1pPr marL="0" indent="0" algn="ctr">
              <a:buNone/>
              <a:defRPr i="0">
                <a:solidFill>
                  <a:schemeClr val="accent3">
                    <a:lumMod val="50000"/>
                  </a:schemeClr>
                </a:solidFill>
              </a:defRPr>
            </a:lvl1pPr>
          </a:lstStyle>
          <a:p>
            <a:pPr lvl="0"/>
            <a:endParaRPr lang="en-US" altLang="ja-JP" noProof="0"/>
          </a:p>
          <a:p>
            <a:pPr lvl="0"/>
            <a:r>
              <a:rPr lang="en-US" altLang="ja-JP" noProof="0"/>
              <a:t>Click icon to add picture</a:t>
            </a:r>
            <a:endParaRPr lang="ja-JP" altLang="en-US" noProof="0"/>
          </a:p>
        </p:txBody>
      </p:sp>
      <p:sp>
        <p:nvSpPr>
          <p:cNvPr id="12" name="Picture Placeholder 4"/>
          <p:cNvSpPr>
            <a:spLocks noGrp="1"/>
          </p:cNvSpPr>
          <p:nvPr>
            <p:ph type="pic" sz="quarter" idx="15"/>
          </p:nvPr>
        </p:nvSpPr>
        <p:spPr>
          <a:xfrm>
            <a:off x="3645253" y="2016834"/>
            <a:ext cx="2873016" cy="3135443"/>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7" name="Date Placeholder 4">
            <a:extLst>
              <a:ext uri="{FF2B5EF4-FFF2-40B4-BE49-F238E27FC236}">
                <a16:creationId xmlns:a16="http://schemas.microsoft.com/office/drawing/2014/main" id="{B57DFE7C-5B66-4375-995C-832A1424900D}"/>
              </a:ext>
            </a:extLst>
          </p:cNvPr>
          <p:cNvSpPr>
            <a:spLocks noGrp="1"/>
          </p:cNvSpPr>
          <p:nvPr>
            <p:ph type="dt" sz="half" idx="16"/>
          </p:nvPr>
        </p:nvSpPr>
        <p:spPr/>
        <p:txBody>
          <a:bodyPr/>
          <a:lstStyle>
            <a:lvl1pPr>
              <a:defRPr/>
            </a:lvl1pPr>
          </a:lstStyle>
          <a:p>
            <a:fld id="{959EA978-EC92-7B47-BAFC-E9239EE82CC4}" type="datetime1">
              <a:rPr lang="en-US" altLang="en-US" smtClean="0"/>
              <a:pPr/>
              <a:t>10/6/2021</a:t>
            </a:fld>
            <a:endParaRPr lang="en-US" altLang="en-US"/>
          </a:p>
        </p:txBody>
      </p:sp>
      <p:sp>
        <p:nvSpPr>
          <p:cNvPr id="18" name="Footer Placeholder 5">
            <a:extLst>
              <a:ext uri="{FF2B5EF4-FFF2-40B4-BE49-F238E27FC236}">
                <a16:creationId xmlns:a16="http://schemas.microsoft.com/office/drawing/2014/main" id="{0DCA4D4F-F1E7-4911-A777-D86E12CFA451}"/>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9" name="Slide Number Placeholder 6">
            <a:extLst>
              <a:ext uri="{FF2B5EF4-FFF2-40B4-BE49-F238E27FC236}">
                <a16:creationId xmlns:a16="http://schemas.microsoft.com/office/drawing/2014/main" id="{276D57EF-9617-44E5-A778-2A8A22CE81BE}"/>
              </a:ext>
            </a:extLst>
          </p:cNvPr>
          <p:cNvSpPr>
            <a:spLocks noGrp="1"/>
          </p:cNvSpPr>
          <p:nvPr>
            <p:ph type="sldNum" sz="quarter" idx="18"/>
          </p:nvPr>
        </p:nvSpPr>
        <p:spPr/>
        <p:txBody>
          <a:bodyPr/>
          <a:lstStyle>
            <a:lvl1pPr>
              <a:defRPr/>
            </a:lvl1pPr>
          </a:lstStyle>
          <a:p>
            <a:fld id="{F8E8E303-4D44-4979-8680-74B70702BACB}"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8484389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D23D9F6-BC0B-4D5E-9055-264F3754118A}"/>
              </a:ext>
            </a:extLst>
          </p:cNvPr>
          <p:cNvGrpSpPr/>
          <p:nvPr userDrawn="1"/>
        </p:nvGrpSpPr>
        <p:grpSpPr>
          <a:xfrm>
            <a:off x="108047" y="4858831"/>
            <a:ext cx="614442" cy="169130"/>
            <a:chOff x="129007" y="9616786"/>
            <a:chExt cx="1595346" cy="439131"/>
          </a:xfrm>
          <a:solidFill>
            <a:schemeClr val="bg1"/>
          </a:solidFill>
        </p:grpSpPr>
        <p:sp>
          <p:nvSpPr>
            <p:cNvPr id="23" name="Freeform 7">
              <a:extLst>
                <a:ext uri="{FF2B5EF4-FFF2-40B4-BE49-F238E27FC236}">
                  <a16:creationId xmlns:a16="http://schemas.microsoft.com/office/drawing/2014/main" id="{C8E452AB-F811-4856-AE21-14755596A52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sp>
          <p:nvSpPr>
            <p:cNvPr id="24" name="Freeform 8">
              <a:extLst>
                <a:ext uri="{FF2B5EF4-FFF2-40B4-BE49-F238E27FC236}">
                  <a16:creationId xmlns:a16="http://schemas.microsoft.com/office/drawing/2014/main" id="{20449CCE-E22B-4B14-A020-1769D0C0A10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sp>
          <p:nvSpPr>
            <p:cNvPr id="25" name="Freeform 9">
              <a:extLst>
                <a:ext uri="{FF2B5EF4-FFF2-40B4-BE49-F238E27FC236}">
                  <a16:creationId xmlns:a16="http://schemas.microsoft.com/office/drawing/2014/main" id="{5C6B705D-21C8-463E-A8A7-1B7A5EBB6FDC}"/>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grpSp>
      <p:sp>
        <p:nvSpPr>
          <p:cNvPr id="3" name="図プレースホルダー 3"/>
          <p:cNvSpPr>
            <a:spLocks noGrp="1"/>
          </p:cNvSpPr>
          <p:nvPr>
            <p:ph type="pic" sz="quarter" idx="10"/>
          </p:nvPr>
        </p:nvSpPr>
        <p:spPr>
          <a:xfrm>
            <a:off x="0" y="0"/>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4" name="図プレースホルダー 3"/>
          <p:cNvSpPr>
            <a:spLocks noGrp="1"/>
          </p:cNvSpPr>
          <p:nvPr>
            <p:ph type="pic" sz="quarter" idx="12"/>
          </p:nvPr>
        </p:nvSpPr>
        <p:spPr>
          <a:xfrm>
            <a:off x="0" y="1286749"/>
            <a:ext cx="1308600" cy="1285398"/>
          </a:xfrm>
          <a:solidFill>
            <a:schemeClr val="accent2"/>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5" name="図プレースホルダー 3"/>
          <p:cNvSpPr>
            <a:spLocks noGrp="1"/>
          </p:cNvSpPr>
          <p:nvPr>
            <p:ph type="pic" sz="quarter" idx="11"/>
          </p:nvPr>
        </p:nvSpPr>
        <p:spPr>
          <a:xfrm>
            <a:off x="1307136" y="0"/>
            <a:ext cx="1308600" cy="1285398"/>
          </a:xfrm>
          <a:solidFill>
            <a:schemeClr val="bg1"/>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6" name="図プレースホルダー 3"/>
          <p:cNvSpPr>
            <a:spLocks noGrp="1"/>
          </p:cNvSpPr>
          <p:nvPr>
            <p:ph type="pic" sz="quarter" idx="14"/>
          </p:nvPr>
        </p:nvSpPr>
        <p:spPr>
          <a:xfrm>
            <a:off x="1307136" y="1286749"/>
            <a:ext cx="1308600" cy="1285398"/>
          </a:xfrm>
          <a:solidFill>
            <a:schemeClr val="tx2"/>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7" name="図プレースホルダー 3"/>
          <p:cNvSpPr>
            <a:spLocks noGrp="1"/>
          </p:cNvSpPr>
          <p:nvPr>
            <p:ph type="pic" sz="quarter" idx="15"/>
          </p:nvPr>
        </p:nvSpPr>
        <p:spPr>
          <a:xfrm>
            <a:off x="2612003" y="0"/>
            <a:ext cx="1308600" cy="1285398"/>
          </a:xfrm>
          <a:solidFill>
            <a:schemeClr val="accent2"/>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8" name="図プレースホルダー 3"/>
          <p:cNvSpPr>
            <a:spLocks noGrp="1"/>
          </p:cNvSpPr>
          <p:nvPr>
            <p:ph type="pic" sz="quarter" idx="17"/>
          </p:nvPr>
        </p:nvSpPr>
        <p:spPr>
          <a:xfrm>
            <a:off x="2612003" y="1286749"/>
            <a:ext cx="1308600" cy="1285398"/>
          </a:xfrm>
          <a:solidFill>
            <a:schemeClr val="bg1"/>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9" name="図プレースホルダー 3"/>
          <p:cNvSpPr>
            <a:spLocks noGrp="1"/>
          </p:cNvSpPr>
          <p:nvPr>
            <p:ph type="pic" sz="quarter" idx="27"/>
          </p:nvPr>
        </p:nvSpPr>
        <p:spPr>
          <a:xfrm>
            <a:off x="2612003" y="2572147"/>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0" name="図プレースホルダー 3"/>
          <p:cNvSpPr>
            <a:spLocks noGrp="1"/>
          </p:cNvSpPr>
          <p:nvPr>
            <p:ph type="pic" sz="quarter" idx="29"/>
          </p:nvPr>
        </p:nvSpPr>
        <p:spPr>
          <a:xfrm>
            <a:off x="2612003" y="3858895"/>
            <a:ext cx="1308600" cy="1285398"/>
          </a:xfrm>
          <a:solidFill>
            <a:schemeClr val="tx2"/>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1" name="図プレースホルダー 3"/>
          <p:cNvSpPr>
            <a:spLocks noGrp="1"/>
          </p:cNvSpPr>
          <p:nvPr>
            <p:ph type="pic" sz="quarter" idx="30"/>
          </p:nvPr>
        </p:nvSpPr>
        <p:spPr>
          <a:xfrm>
            <a:off x="3916871" y="3858895"/>
            <a:ext cx="1308600" cy="1285398"/>
          </a:xfrm>
          <a:solidFill>
            <a:schemeClr val="bg1"/>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2" name="図プレースホルダー 3"/>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3" name="図プレースホルダー 3"/>
          <p:cNvSpPr>
            <a:spLocks noGrp="1"/>
          </p:cNvSpPr>
          <p:nvPr>
            <p:ph type="pic" sz="quarter" idx="20"/>
          </p:nvPr>
        </p:nvSpPr>
        <p:spPr>
          <a:xfrm>
            <a:off x="6526606" y="0"/>
            <a:ext cx="1308600" cy="1285398"/>
          </a:xfrm>
          <a:solidFill>
            <a:schemeClr val="tx1">
              <a:lumMod val="90000"/>
              <a:lumOff val="10000"/>
            </a:schemeClr>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4" name="図プレースホルダー 3"/>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5" name="図プレースホルダー 3"/>
          <p:cNvSpPr>
            <a:spLocks noGrp="1"/>
          </p:cNvSpPr>
          <p:nvPr>
            <p:ph type="pic" sz="quarter" idx="34"/>
          </p:nvPr>
        </p:nvSpPr>
        <p:spPr>
          <a:xfrm>
            <a:off x="6526606" y="3858895"/>
            <a:ext cx="1308600" cy="1285398"/>
          </a:xfrm>
          <a:solidFill>
            <a:schemeClr val="tx2"/>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6" name="図プレースホルダー 3"/>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7" name="図プレースホルダー 3"/>
          <p:cNvSpPr>
            <a:spLocks noGrp="1"/>
          </p:cNvSpPr>
          <p:nvPr>
            <p:ph type="pic" sz="quarter" idx="36"/>
          </p:nvPr>
        </p:nvSpPr>
        <p:spPr>
          <a:xfrm>
            <a:off x="7831475" y="1286749"/>
            <a:ext cx="1308600" cy="1285398"/>
          </a:xfrm>
          <a:solidFill>
            <a:schemeClr val="tx2"/>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8" name="図プレースホルダー 3"/>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9" name="図プレースホルダー 69"/>
          <p:cNvSpPr>
            <a:spLocks noGrp="1"/>
          </p:cNvSpPr>
          <p:nvPr>
            <p:ph type="pic" sz="quarter" idx="39"/>
          </p:nvPr>
        </p:nvSpPr>
        <p:spPr>
          <a:xfrm>
            <a:off x="1" y="2572151"/>
            <a:ext cx="2611800" cy="2572147"/>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0" name="図プレースホルダー 69"/>
          <p:cNvSpPr>
            <a:spLocks noGrp="1"/>
          </p:cNvSpPr>
          <p:nvPr>
            <p:ph type="pic" sz="quarter" idx="40"/>
          </p:nvPr>
        </p:nvSpPr>
        <p:spPr>
          <a:xfrm>
            <a:off x="3916872" y="5"/>
            <a:ext cx="2611800" cy="2572147"/>
          </a:xfrm>
          <a:solidFill>
            <a:schemeClr val="tx2"/>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2" name="図プレースホルダー 69"/>
          <p:cNvSpPr>
            <a:spLocks noGrp="1"/>
          </p:cNvSpPr>
          <p:nvPr>
            <p:ph type="pic" sz="quarter" idx="41"/>
          </p:nvPr>
        </p:nvSpPr>
        <p:spPr>
          <a:xfrm>
            <a:off x="3915838" y="2571355"/>
            <a:ext cx="5228162" cy="1287542"/>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Tree>
    <p:extLst>
      <p:ext uri="{BB962C8B-B14F-4D97-AF65-F5344CB8AC3E}">
        <p14:creationId xmlns:p14="http://schemas.microsoft.com/office/powerpoint/2010/main" val="101860989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08540"/>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308472" y="172359"/>
            <a:ext cx="8516039" cy="754738"/>
          </a:xfrm>
        </p:spPr>
        <p:txBody>
          <a:bodyPr anchor="t"/>
          <a:lstStyle>
            <a:lvl1pPr marL="0" marR="0" indent="0" algn="l" defTabSz="439566" rtl="0" eaLnBrk="1" fontAlgn="auto" latinLnBrk="0" hangingPunct="1">
              <a:lnSpc>
                <a:spcPct val="100000"/>
              </a:lnSpc>
              <a:spcBef>
                <a:spcPts val="200"/>
              </a:spcBef>
              <a:spcAft>
                <a:spcPts val="200"/>
              </a:spcAft>
              <a:buClrTx/>
              <a:buSzTx/>
              <a:buFontTx/>
              <a:buNone/>
              <a:tabLst/>
              <a:defRPr sz="2300" baseline="0"/>
            </a:lvl1pPr>
          </a:lstStyle>
          <a:p>
            <a:r>
              <a:rPr lang="en-US"/>
              <a:t>Shh</a:t>
            </a:r>
            <a:br>
              <a:rPr lang="en-US"/>
            </a:br>
            <a:r>
              <a:rPr lang="en-US" err="1"/>
              <a:t>hhh</a:t>
            </a:r>
            <a:endParaRPr lang="en-US"/>
          </a:p>
        </p:txBody>
      </p:sp>
      <p:sp>
        <p:nvSpPr>
          <p:cNvPr id="9" name="Text Placeholder 2"/>
          <p:cNvSpPr>
            <a:spLocks noGrp="1"/>
          </p:cNvSpPr>
          <p:nvPr>
            <p:ph idx="1" hasCustomPrompt="1"/>
          </p:nvPr>
        </p:nvSpPr>
        <p:spPr>
          <a:xfrm>
            <a:off x="457200" y="1200151"/>
            <a:ext cx="8229600" cy="3394472"/>
          </a:xfrm>
          <a:prstGeom prst="rect">
            <a:avLst/>
          </a:prstGeom>
        </p:spPr>
        <p:txBody>
          <a:bodyPr rtlCol="0">
            <a:noAutofit/>
          </a:bodyPr>
          <a:lstStyle>
            <a:lvl1pPr marL="131871">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914"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480"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788"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14" marR="0" lvl="2"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80" marR="0" lvl="3"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p:txBody>
          <a:bodyPr/>
          <a:lstStyle>
            <a:lvl1pPr>
              <a:defRPr/>
            </a:lvl1pPr>
          </a:lstStyle>
          <a:p>
            <a:fld id="{BFB6FC33-D603-49AE-B19D-B293BCCB8D69}"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1226303155"/>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AF86D8-102B-F94A-87AF-60C78DE814F1}" type="datetime1">
              <a:rPr lang="en-US" altLang="en-US" smtClean="0"/>
              <a:pPr/>
              <a:t>10/6/2021</a:t>
            </a:fld>
            <a:endParaRPr lang="en-US" altLang="en-US"/>
          </a:p>
        </p:txBody>
      </p:sp>
      <p:sp>
        <p:nvSpPr>
          <p:cNvPr id="4" name="Footer Placeholder 3"/>
          <p:cNvSpPr>
            <a:spLocks noGrp="1"/>
          </p:cNvSpPr>
          <p:nvPr>
            <p:ph type="ftr" sz="quarter" idx="11"/>
          </p:nvPr>
        </p:nvSpPr>
        <p:spPr/>
        <p:txBody>
          <a:bodyPr/>
          <a:lstStyle/>
          <a:p>
            <a:pPr>
              <a:defRPr/>
            </a:pPr>
            <a:endParaRPr lang="de-DE">
              <a:solidFill>
                <a:srgbClr val="010101"/>
              </a:solidFill>
            </a:endParaRPr>
          </a:p>
        </p:txBody>
      </p:sp>
      <p:sp>
        <p:nvSpPr>
          <p:cNvPr id="5" name="Slide Number Placeholder 4"/>
          <p:cNvSpPr>
            <a:spLocks noGrp="1"/>
          </p:cNvSpPr>
          <p:nvPr>
            <p:ph type="sldNum" sz="quarter" idx="12"/>
          </p:nvPr>
        </p:nvSpPr>
        <p:spPr/>
        <p:txBody>
          <a:bodyPr/>
          <a:lstStyle/>
          <a:p>
            <a:fld id="{694EE99C-66C9-4AFC-A6F5-6D035E264614}"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sp>
        <p:nvSpPr>
          <p:cNvPr id="6" name="Text Placeholder 2"/>
          <p:cNvSpPr>
            <a:spLocks noGrp="1"/>
          </p:cNvSpPr>
          <p:nvPr>
            <p:ph idx="1" hasCustomPrompt="1"/>
          </p:nvPr>
        </p:nvSpPr>
        <p:spPr>
          <a:xfrm>
            <a:off x="457200" y="1925619"/>
            <a:ext cx="8229600" cy="2669004"/>
          </a:xfrm>
          <a:prstGeom prst="rect">
            <a:avLst/>
          </a:prstGeom>
        </p:spPr>
        <p:txBody>
          <a:bodyPr rtlCol="0">
            <a:noAutofit/>
          </a:bodyPr>
          <a:lstStyle>
            <a:lvl1pPr marL="131871">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914"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480"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788"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14" marR="0" lvl="2"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80" marR="0" lvl="3"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Text Placeholder 8"/>
          <p:cNvSpPr>
            <a:spLocks noGrp="1"/>
          </p:cNvSpPr>
          <p:nvPr>
            <p:ph type="body" sz="quarter" idx="14" hasCustomPrompt="1"/>
          </p:nvPr>
        </p:nvSpPr>
        <p:spPr>
          <a:xfrm>
            <a:off x="448985" y="1159670"/>
            <a:ext cx="8256753" cy="610791"/>
          </a:xfrm>
        </p:spPr>
        <p:txBody>
          <a:bodyPr/>
          <a:lstStyle>
            <a:lvl1pPr marL="0" indent="0" algn="ctr">
              <a:buFontTx/>
              <a:buNone/>
              <a:defRPr sz="1800" baseline="0">
                <a:latin typeface="+mj-lt"/>
              </a:defRPr>
            </a:lvl1pPr>
            <a:lvl2pPr marL="473144" indent="0">
              <a:buFontTx/>
              <a:buNone/>
              <a:defRPr/>
            </a:lvl2pPr>
            <a:lvl3pPr marL="967655" indent="0">
              <a:buFontTx/>
              <a:buNone/>
              <a:defRPr/>
            </a:lvl3pPr>
            <a:lvl4pPr marL="747872" indent="0">
              <a:buFontTx/>
              <a:buNone/>
              <a:defRPr/>
            </a:lvl4pPr>
            <a:lvl5pPr>
              <a:buFontTx/>
              <a:buNone/>
              <a:defRPr/>
            </a:lvl5pPr>
          </a:lstStyle>
          <a:p>
            <a:pPr lvl="0"/>
            <a:r>
              <a:rPr lang="en-US"/>
              <a:t>Click to add brief copy. Do not exceed more than two lines. Font is Arial Black Headings 24pt, Grey 25%, Accent 3.</a:t>
            </a:r>
          </a:p>
        </p:txBody>
      </p:sp>
    </p:spTree>
    <p:extLst>
      <p:ext uri="{BB962C8B-B14F-4D97-AF65-F5344CB8AC3E}">
        <p14:creationId xmlns:p14="http://schemas.microsoft.com/office/powerpoint/2010/main" val="2645124126"/>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Multiple Logo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72358"/>
            <a:ext cx="8229600" cy="857250"/>
          </a:xfrm>
        </p:spPr>
        <p:txBody>
          <a:bodyPr/>
          <a:lstStyle>
            <a:lvl1pPr marL="0" marR="0" indent="0" algn="ctr" defTabSz="439566" rtl="0" eaLnBrk="1" fontAlgn="auto" latinLnBrk="0" hangingPunct="1">
              <a:lnSpc>
                <a:spcPct val="100000"/>
              </a:lnSpc>
              <a:spcBef>
                <a:spcPct val="0"/>
              </a:spcBef>
              <a:spcAft>
                <a:spcPts val="0"/>
              </a:spcAft>
              <a:buClrTx/>
              <a:buSzTx/>
              <a:buFontTx/>
              <a:buNone/>
              <a:tabLst/>
              <a:defRPr sz="2300" baseline="0"/>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a:solidFill>
            <a:schemeClr val="bg1"/>
          </a:solidFill>
        </p:spPr>
        <p:txBody>
          <a:bodyPr/>
          <a:lstStyle>
            <a:lvl1pPr>
              <a:defRPr/>
            </a:lvl1pPr>
          </a:lstStyle>
          <a:p>
            <a:fld id="{DED7EA41-B0F4-A14E-A2B9-85CFEB44FD80}"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a:solidFill>
            <a:schemeClr val="bg1"/>
          </a:solidFill>
        </p:spPr>
        <p:txBody>
          <a:bodyPr/>
          <a:lstStyle>
            <a:lvl1pPr>
              <a:defRPr/>
            </a:lvl1pPr>
          </a:lstStyle>
          <a:p>
            <a:pPr>
              <a:defRPr/>
            </a:pPr>
            <a:endParaRPr lang="en-US">
              <a:solidFill>
                <a:srgbClr val="010101"/>
              </a:solidFill>
            </a:endParaRPr>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solidFill>
            <a:schemeClr val="bg1"/>
          </a:solidFill>
        </p:spPr>
        <p:txBody>
          <a:bodyPr/>
          <a:lstStyle>
            <a:lvl1pPr>
              <a:defRPr/>
            </a:lvl1pPr>
          </a:lstStyle>
          <a:p>
            <a:fld id="{BFB6FC33-D603-49AE-B19D-B293BCCB8D69}"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8" name="図プレースホルダー 3"/>
          <p:cNvSpPr>
            <a:spLocks noGrp="1"/>
          </p:cNvSpPr>
          <p:nvPr>
            <p:ph type="pic" sz="quarter" idx="13" hasCustomPrompt="1"/>
          </p:nvPr>
        </p:nvSpPr>
        <p:spPr>
          <a:xfrm>
            <a:off x="0" y="2339882"/>
            <a:ext cx="1828800" cy="976731"/>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1" name="図プレースホルダー 3"/>
          <p:cNvSpPr>
            <a:spLocks noGrp="1"/>
          </p:cNvSpPr>
          <p:nvPr>
            <p:ph type="pic" sz="quarter" idx="15" hasCustomPrompt="1"/>
          </p:nvPr>
        </p:nvSpPr>
        <p:spPr>
          <a:xfrm>
            <a:off x="1828800" y="2339882"/>
            <a:ext cx="1828800" cy="976731"/>
          </a:xfrm>
          <a:solidFill>
            <a:schemeClr val="bg1"/>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3" name="図プレースホルダー 3"/>
          <p:cNvSpPr>
            <a:spLocks noGrp="1"/>
          </p:cNvSpPr>
          <p:nvPr>
            <p:ph type="pic" sz="quarter" idx="17" hasCustomPrompt="1"/>
          </p:nvPr>
        </p:nvSpPr>
        <p:spPr>
          <a:xfrm>
            <a:off x="3657600" y="2339882"/>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5" name="図プレースホルダー 3"/>
          <p:cNvSpPr>
            <a:spLocks noGrp="1"/>
          </p:cNvSpPr>
          <p:nvPr>
            <p:ph type="pic" sz="quarter" idx="42" hasCustomPrompt="1"/>
          </p:nvPr>
        </p:nvSpPr>
        <p:spPr>
          <a:xfrm>
            <a:off x="5486400" y="2339882"/>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6" name="図プレースホルダー 3"/>
          <p:cNvSpPr>
            <a:spLocks noGrp="1"/>
          </p:cNvSpPr>
          <p:nvPr>
            <p:ph type="pic" sz="quarter" idx="43" hasCustomPrompt="1"/>
          </p:nvPr>
        </p:nvSpPr>
        <p:spPr>
          <a:xfrm>
            <a:off x="7315200" y="2339882"/>
            <a:ext cx="1828800" cy="976731"/>
          </a:xfrm>
          <a:solidFill>
            <a:schemeClr val="bg1"/>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7" name="図プレースホルダー 3"/>
          <p:cNvSpPr>
            <a:spLocks noGrp="1"/>
          </p:cNvSpPr>
          <p:nvPr>
            <p:ph type="pic" sz="quarter" idx="44" hasCustomPrompt="1"/>
          </p:nvPr>
        </p:nvSpPr>
        <p:spPr>
          <a:xfrm>
            <a:off x="0" y="3315856"/>
            <a:ext cx="1828800" cy="912722"/>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8" name="図プレースホルダー 3"/>
          <p:cNvSpPr>
            <a:spLocks noGrp="1"/>
          </p:cNvSpPr>
          <p:nvPr>
            <p:ph type="pic" sz="quarter" idx="45" hasCustomPrompt="1"/>
          </p:nvPr>
        </p:nvSpPr>
        <p:spPr>
          <a:xfrm>
            <a:off x="1828800" y="3315856"/>
            <a:ext cx="1828800" cy="912722"/>
          </a:xfrm>
          <a:solidFill>
            <a:schemeClr val="bg1"/>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9" name="図プレースホルダー 3"/>
          <p:cNvSpPr>
            <a:spLocks noGrp="1"/>
          </p:cNvSpPr>
          <p:nvPr>
            <p:ph type="pic" sz="quarter" idx="46" hasCustomPrompt="1"/>
          </p:nvPr>
        </p:nvSpPr>
        <p:spPr>
          <a:xfrm>
            <a:off x="36576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0" name="図プレースホルダー 3"/>
          <p:cNvSpPr>
            <a:spLocks noGrp="1"/>
          </p:cNvSpPr>
          <p:nvPr>
            <p:ph type="pic" sz="quarter" idx="47" hasCustomPrompt="1"/>
          </p:nvPr>
        </p:nvSpPr>
        <p:spPr>
          <a:xfrm>
            <a:off x="54864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1" name="図プレースホルダー 3"/>
          <p:cNvSpPr>
            <a:spLocks noGrp="1"/>
          </p:cNvSpPr>
          <p:nvPr>
            <p:ph type="pic" sz="quarter" idx="48" hasCustomPrompt="1"/>
          </p:nvPr>
        </p:nvSpPr>
        <p:spPr>
          <a:xfrm>
            <a:off x="7315200" y="3315856"/>
            <a:ext cx="1828800" cy="912722"/>
          </a:xfrm>
          <a:solidFill>
            <a:schemeClr val="bg1"/>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2" name="図プレースホルダー 3"/>
          <p:cNvSpPr>
            <a:spLocks noGrp="1"/>
          </p:cNvSpPr>
          <p:nvPr>
            <p:ph type="pic" sz="quarter" idx="49" hasCustomPrompt="1"/>
          </p:nvPr>
        </p:nvSpPr>
        <p:spPr>
          <a:xfrm>
            <a:off x="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3" name="図プレースホルダー 3"/>
          <p:cNvSpPr>
            <a:spLocks noGrp="1"/>
          </p:cNvSpPr>
          <p:nvPr>
            <p:ph type="pic" sz="quarter" idx="50" hasCustomPrompt="1"/>
          </p:nvPr>
        </p:nvSpPr>
        <p:spPr>
          <a:xfrm>
            <a:off x="1828800" y="4230778"/>
            <a:ext cx="1828800" cy="912722"/>
          </a:xfrm>
          <a:solidFill>
            <a:schemeClr val="bg1"/>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4" name="図プレースホルダー 3"/>
          <p:cNvSpPr>
            <a:spLocks noGrp="1"/>
          </p:cNvSpPr>
          <p:nvPr>
            <p:ph type="pic" sz="quarter" idx="51" hasCustomPrompt="1"/>
          </p:nvPr>
        </p:nvSpPr>
        <p:spPr>
          <a:xfrm>
            <a:off x="36576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5" name="図プレースホルダー 3"/>
          <p:cNvSpPr>
            <a:spLocks noGrp="1"/>
          </p:cNvSpPr>
          <p:nvPr>
            <p:ph type="pic" sz="quarter" idx="52" hasCustomPrompt="1"/>
          </p:nvPr>
        </p:nvSpPr>
        <p:spPr>
          <a:xfrm>
            <a:off x="54864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6" name="図プレースホルダー 3"/>
          <p:cNvSpPr>
            <a:spLocks noGrp="1"/>
          </p:cNvSpPr>
          <p:nvPr>
            <p:ph type="pic" sz="quarter" idx="53" hasCustomPrompt="1"/>
          </p:nvPr>
        </p:nvSpPr>
        <p:spPr>
          <a:xfrm>
            <a:off x="7315200" y="4230778"/>
            <a:ext cx="1828800" cy="912722"/>
          </a:xfrm>
          <a:solidFill>
            <a:schemeClr val="bg1"/>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1" name="図プレースホルダー 3"/>
          <p:cNvSpPr>
            <a:spLocks noGrp="1"/>
          </p:cNvSpPr>
          <p:nvPr>
            <p:ph type="pic" sz="quarter" idx="54" hasCustomPrompt="1"/>
          </p:nvPr>
        </p:nvSpPr>
        <p:spPr>
          <a:xfrm>
            <a:off x="0" y="1353131"/>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2" name="図プレースホルダー 3"/>
          <p:cNvSpPr>
            <a:spLocks noGrp="1"/>
          </p:cNvSpPr>
          <p:nvPr>
            <p:ph type="pic" sz="quarter" idx="55" hasCustomPrompt="1"/>
          </p:nvPr>
        </p:nvSpPr>
        <p:spPr>
          <a:xfrm>
            <a:off x="1828800" y="1353131"/>
            <a:ext cx="1828800" cy="976731"/>
          </a:xfrm>
          <a:solidFill>
            <a:schemeClr val="bg1"/>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3" name="図プレースホルダー 3"/>
          <p:cNvSpPr>
            <a:spLocks noGrp="1"/>
          </p:cNvSpPr>
          <p:nvPr>
            <p:ph type="pic" sz="quarter" idx="56" hasCustomPrompt="1"/>
          </p:nvPr>
        </p:nvSpPr>
        <p:spPr>
          <a:xfrm>
            <a:off x="3657600" y="1353131"/>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4" name="図プレースホルダー 3"/>
          <p:cNvSpPr>
            <a:spLocks noGrp="1"/>
          </p:cNvSpPr>
          <p:nvPr>
            <p:ph type="pic" sz="quarter" idx="57" hasCustomPrompt="1"/>
          </p:nvPr>
        </p:nvSpPr>
        <p:spPr>
          <a:xfrm>
            <a:off x="5486400" y="1353131"/>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5" name="図プレースホルダー 3"/>
          <p:cNvSpPr>
            <a:spLocks noGrp="1"/>
          </p:cNvSpPr>
          <p:nvPr>
            <p:ph type="pic" sz="quarter" idx="58" hasCustomPrompt="1"/>
          </p:nvPr>
        </p:nvSpPr>
        <p:spPr>
          <a:xfrm>
            <a:off x="7315200" y="1353131"/>
            <a:ext cx="1828800" cy="976731"/>
          </a:xfrm>
          <a:solidFill>
            <a:schemeClr val="bg1"/>
          </a:solidFill>
        </p:spPr>
        <p:txBody>
          <a:bodyPr tIns="175835" rtlCol="0">
            <a:noAutofit/>
          </a:bodyPr>
          <a:lstStyle>
            <a:lvl1pPr marL="0" marR="0" indent="0" algn="ctr" defTabSz="78489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Tree>
    <p:extLst>
      <p:ext uri="{BB962C8B-B14F-4D97-AF65-F5344CB8AC3E}">
        <p14:creationId xmlns:p14="http://schemas.microsoft.com/office/powerpoint/2010/main" val="3586417224"/>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ivider - White 1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C5AE9E7-2F92-4C64-8198-5DDADEA65AA1}"/>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2"/>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0DF4BE84-651E-4999-A2B5-78F6A22ACA31}"/>
              </a:ext>
            </a:extLst>
          </p:cNvPr>
          <p:cNvSpPr>
            <a:spLocks noGrp="1"/>
          </p:cNvSpPr>
          <p:nvPr>
            <p:ph type="dt" sz="half" idx="14"/>
          </p:nvPr>
        </p:nvSpPr>
        <p:spPr/>
        <p:txBody>
          <a:bodyPr/>
          <a:lstStyle>
            <a:lvl1pPr>
              <a:defRPr/>
            </a:lvl1pPr>
          </a:lstStyle>
          <a:p>
            <a:fld id="{DF4B3156-A50D-5A45-9C81-1D00926B0785}"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B2E7C816-F905-44DB-991E-0DEB97CA9ACD}"/>
              </a:ext>
            </a:extLst>
          </p:cNvPr>
          <p:cNvSpPr>
            <a:spLocks noGrp="1"/>
          </p:cNvSpPr>
          <p:nvPr>
            <p:ph type="ftr" sz="quarter" idx="15"/>
          </p:nvPr>
        </p:nvSpPr>
        <p:spPr/>
        <p:txBody>
          <a:bodyPr/>
          <a:lstStyle>
            <a:lvl1pPr>
              <a:defRPr/>
            </a:lvl1pPr>
          </a:lstStyle>
          <a:p>
            <a:pPr>
              <a:defRPr/>
            </a:pPr>
            <a:endParaRPr lang="en-US">
              <a:solidFill>
                <a:srgbClr val="010101"/>
              </a:solidFill>
            </a:endParaRPr>
          </a:p>
        </p:txBody>
      </p:sp>
      <p:sp>
        <p:nvSpPr>
          <p:cNvPr id="7" name="Slide Number Placeholder 5">
            <a:extLst>
              <a:ext uri="{FF2B5EF4-FFF2-40B4-BE49-F238E27FC236}">
                <a16:creationId xmlns:a16="http://schemas.microsoft.com/office/drawing/2014/main" id="{E69A0EB7-1DFA-4802-A8E9-0B6003734FD3}"/>
              </a:ext>
            </a:extLst>
          </p:cNvPr>
          <p:cNvSpPr>
            <a:spLocks noGrp="1"/>
          </p:cNvSpPr>
          <p:nvPr>
            <p:ph type="sldNum" sz="quarter" idx="16"/>
          </p:nvPr>
        </p:nvSpPr>
        <p:spPr/>
        <p:txBody>
          <a:bodyPr/>
          <a:lstStyle>
            <a:lvl1pPr>
              <a:defRPr/>
            </a:lvl1pPr>
          </a:lstStyle>
          <a:p>
            <a:fld id="{D5689A53-DC6A-4C81-88DE-F3DBD3226C36}"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11"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accent3">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195172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0660" y="-141890"/>
            <a:ext cx="5404249" cy="5285390"/>
          </a:xfrm>
          <a:prstGeom prst="rect">
            <a:avLst/>
          </a:prstGeom>
        </p:spPr>
      </p:pic>
    </p:spTree>
    <p:extLst>
      <p:ext uri="{BB962C8B-B14F-4D97-AF65-F5344CB8AC3E}">
        <p14:creationId xmlns:p14="http://schemas.microsoft.com/office/powerpoint/2010/main" val="1967577280"/>
      </p:ext>
    </p:extLst>
  </p:cSld>
  <p:clrMapOvr>
    <a:overrideClrMapping bg1="dk1" tx1="lt1" bg2="dk2" tx2="lt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ivider with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92E523F-E39C-45FA-A6F3-B3C75602AAD9}"/>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2364" y="1742723"/>
            <a:ext cx="7777692" cy="621366"/>
          </a:xfrm>
        </p:spPr>
        <p:txBody>
          <a:bodyPr/>
          <a:lstStyle>
            <a:lvl1pPr marL="0" marR="0" indent="0" algn="ctr" defTabSz="439566" rtl="0" eaLnBrk="1" fontAlgn="auto" latinLnBrk="0" hangingPunct="1">
              <a:lnSpc>
                <a:spcPct val="100000"/>
              </a:lnSpc>
              <a:spcBef>
                <a:spcPct val="0"/>
              </a:spcBef>
              <a:spcAft>
                <a:spcPts val="0"/>
              </a:spcAft>
              <a:buClrTx/>
              <a:buSzTx/>
              <a:buFontTx/>
              <a:buNone/>
              <a:tabLst/>
              <a:defRPr sz="2300" b="0" baseline="0"/>
            </a:lvl1pPr>
          </a:lstStyle>
          <a:p>
            <a:r>
              <a:rPr lang="en-US" altLang="ja-JP"/>
              <a:t>Header. Title Case. Max 35 Char. 24pt Size</a:t>
            </a:r>
            <a:endParaRPr lang="en-US"/>
          </a:p>
        </p:txBody>
      </p:sp>
      <p:sp>
        <p:nvSpPr>
          <p:cNvPr id="3" name="Picture Placeholder 2"/>
          <p:cNvSpPr>
            <a:spLocks noGrp="1"/>
          </p:cNvSpPr>
          <p:nvPr>
            <p:ph type="pic" idx="1"/>
          </p:nvPr>
        </p:nvSpPr>
        <p:spPr>
          <a:xfrm>
            <a:off x="0" y="0"/>
            <a:ext cx="9144000" cy="1652332"/>
          </a:xfrm>
        </p:spPr>
        <p:txBody>
          <a:bodyPr rtlCol="0">
            <a:noAutofit/>
          </a:bodyPr>
          <a:lstStyle>
            <a:lvl1pPr marL="0" indent="0" algn="ctr">
              <a:buNone/>
              <a:defRPr sz="3100"/>
            </a:lvl1pPr>
            <a:lvl2pPr marL="439566" indent="0">
              <a:buNone/>
              <a:defRPr sz="2700"/>
            </a:lvl2pPr>
            <a:lvl3pPr marL="879132" indent="0">
              <a:buNone/>
              <a:defRPr sz="2300"/>
            </a:lvl3pPr>
            <a:lvl4pPr marL="1318698" indent="0">
              <a:buNone/>
              <a:defRPr sz="2000"/>
            </a:lvl4pPr>
            <a:lvl5pPr marL="1758263" indent="0">
              <a:buNone/>
              <a:defRPr sz="2000"/>
            </a:lvl5pPr>
            <a:lvl6pPr marL="2197829" indent="0">
              <a:buNone/>
              <a:defRPr sz="2000"/>
            </a:lvl6pPr>
            <a:lvl7pPr marL="2637395" indent="0">
              <a:buNone/>
              <a:defRPr sz="2000"/>
            </a:lvl7pPr>
            <a:lvl8pPr marL="3076961" indent="0">
              <a:buNone/>
              <a:defRPr sz="2000"/>
            </a:lvl8pPr>
            <a:lvl9pPr marL="3516527" indent="0">
              <a:buNone/>
              <a:defRPr sz="2000"/>
            </a:lvl9pPr>
          </a:lstStyle>
          <a:p>
            <a:pPr lvl="0"/>
            <a:endParaRPr lang="en-US" noProof="0"/>
          </a:p>
        </p:txBody>
      </p:sp>
      <p:sp>
        <p:nvSpPr>
          <p:cNvPr id="6" name="Date Placeholder 4">
            <a:extLst>
              <a:ext uri="{FF2B5EF4-FFF2-40B4-BE49-F238E27FC236}">
                <a16:creationId xmlns:a16="http://schemas.microsoft.com/office/drawing/2014/main" id="{664658B0-0C29-4C29-A7C4-40902286C365}"/>
              </a:ext>
            </a:extLst>
          </p:cNvPr>
          <p:cNvSpPr>
            <a:spLocks noGrp="1"/>
          </p:cNvSpPr>
          <p:nvPr>
            <p:ph type="dt" sz="half" idx="10"/>
          </p:nvPr>
        </p:nvSpPr>
        <p:spPr/>
        <p:txBody>
          <a:bodyPr/>
          <a:lstStyle>
            <a:lvl1pPr>
              <a:defRPr/>
            </a:lvl1pPr>
          </a:lstStyle>
          <a:p>
            <a:fld id="{191CACFA-02B3-AF4C-957D-453F4922EF92}" type="datetime1">
              <a:rPr lang="en-US" altLang="en-US" smtClean="0"/>
              <a:pPr/>
              <a:t>10/6/2021</a:t>
            </a:fld>
            <a:endParaRPr lang="en-US" altLang="en-US"/>
          </a:p>
        </p:txBody>
      </p:sp>
      <p:sp>
        <p:nvSpPr>
          <p:cNvPr id="7" name="Footer Placeholder 5">
            <a:extLst>
              <a:ext uri="{FF2B5EF4-FFF2-40B4-BE49-F238E27FC236}">
                <a16:creationId xmlns:a16="http://schemas.microsoft.com/office/drawing/2014/main" id="{5B12CBD2-31E9-48CD-A7BA-F178F4AE8875}"/>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8" name="Slide Number Placeholder 6">
            <a:extLst>
              <a:ext uri="{FF2B5EF4-FFF2-40B4-BE49-F238E27FC236}">
                <a16:creationId xmlns:a16="http://schemas.microsoft.com/office/drawing/2014/main" id="{F5E0054C-210D-465E-BD46-4CB0EC5FF562}"/>
              </a:ext>
            </a:extLst>
          </p:cNvPr>
          <p:cNvSpPr>
            <a:spLocks noGrp="1"/>
          </p:cNvSpPr>
          <p:nvPr>
            <p:ph type="sldNum" sz="quarter" idx="12"/>
          </p:nvPr>
        </p:nvSpPr>
        <p:spPr/>
        <p:txBody>
          <a:bodyPr/>
          <a:lstStyle>
            <a:lvl1pPr>
              <a:defRPr/>
            </a:lvl1pPr>
          </a:lstStyle>
          <a:p>
            <a:fld id="{8DA14695-F97F-4AFD-AF92-78B804439D36}"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10" name="Text Placeholder 9"/>
          <p:cNvSpPr>
            <a:spLocks noGrp="1"/>
          </p:cNvSpPr>
          <p:nvPr>
            <p:ph type="body" sz="quarter" idx="13"/>
          </p:nvPr>
        </p:nvSpPr>
        <p:spPr>
          <a:xfrm>
            <a:off x="676046" y="2761316"/>
            <a:ext cx="7777692" cy="1788399"/>
          </a:xfrm>
        </p:spPr>
        <p:txBody>
          <a:bodyPr/>
          <a:lstStyle>
            <a:lvl1pPr marL="0" indent="0" algn="ctr">
              <a:lnSpc>
                <a:spcPct val="120000"/>
              </a:lnSpc>
              <a:buNone/>
              <a:defRPr sz="1600">
                <a:solidFill>
                  <a:schemeClr val="accent3">
                    <a:lumMod val="25000"/>
                  </a:schemeClr>
                </a:solidFill>
              </a:defRPr>
            </a:lvl1pPr>
            <a:lvl2pPr marL="473144" indent="0" algn="ctr">
              <a:buNone/>
              <a:defRPr sz="1600"/>
            </a:lvl2pPr>
            <a:lvl3pPr marL="967656" indent="0" algn="ctr">
              <a:buNone/>
              <a:defRPr sz="1600"/>
            </a:lvl3pPr>
            <a:lvl4pPr marL="1407222" indent="0" algn="ctr">
              <a:buNone/>
              <a:defRPr sz="1600"/>
            </a:lvl4pPr>
            <a:lvl5pPr marL="1846788" indent="0" algn="ctr">
              <a:buNone/>
              <a:defRPr sz="1600"/>
            </a:lvl5pPr>
          </a:lstStyle>
          <a:p>
            <a:pPr lvl="0"/>
            <a:r>
              <a:rPr lang="en-US"/>
              <a:t>Click to edit Master text styles</a:t>
            </a:r>
          </a:p>
        </p:txBody>
      </p:sp>
    </p:spTree>
    <p:extLst>
      <p:ext uri="{BB962C8B-B14F-4D97-AF65-F5344CB8AC3E}">
        <p14:creationId xmlns:p14="http://schemas.microsoft.com/office/powerpoint/2010/main" val="1212352282"/>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ivider - White 2 column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9BB564-AA6B-492F-9137-472BA26C382A}"/>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2"/>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8" name="Content Placeholder 3"/>
          <p:cNvSpPr>
            <a:spLocks noGrp="1"/>
          </p:cNvSpPr>
          <p:nvPr>
            <p:ph sz="half" idx="2" hasCustomPrompt="1"/>
          </p:nvPr>
        </p:nvSpPr>
        <p:spPr>
          <a:xfrm>
            <a:off x="4876800" y="2742610"/>
            <a:ext cx="3581400" cy="1818836"/>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a:defRPr sz="700"/>
            </a:lvl3pPr>
            <a:lvl4pPr>
              <a:defRPr sz="600"/>
            </a:lvl4pPr>
            <a:lvl5pPr>
              <a:defRPr sz="6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10" name="Content Placeholder 3"/>
          <p:cNvSpPr>
            <a:spLocks noGrp="1"/>
          </p:cNvSpPr>
          <p:nvPr>
            <p:ph sz="half" idx="13" hasCustomPrompt="1"/>
          </p:nvPr>
        </p:nvSpPr>
        <p:spPr>
          <a:xfrm>
            <a:off x="685800" y="2742610"/>
            <a:ext cx="3581400" cy="1818836"/>
          </a:xfrm>
        </p:spPr>
        <p:txBody>
          <a:bodyPr>
            <a:noAutofit/>
          </a:bodyPr>
          <a:lstStyle>
            <a:lvl1pPr indent="-131871">
              <a:defRPr sz="1100" baseline="0">
                <a:solidFill>
                  <a:schemeClr val="accent3">
                    <a:lumMod val="25000"/>
                  </a:schemeClr>
                </a:solidFill>
              </a:defRPr>
            </a:lvl1pPr>
            <a:lvl2pPr indent="-131871">
              <a:defRPr sz="1000">
                <a:solidFill>
                  <a:schemeClr val="accent3">
                    <a:lumMod val="25000"/>
                  </a:schemeClr>
                </a:solidFill>
              </a:defRPr>
            </a:lvl2pPr>
            <a:lvl3pPr marL="1098914" marR="0"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480" marR="0"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846788" marR="0"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6" name="Date Placeholder 3">
            <a:extLst>
              <a:ext uri="{FF2B5EF4-FFF2-40B4-BE49-F238E27FC236}">
                <a16:creationId xmlns:a16="http://schemas.microsoft.com/office/drawing/2014/main" id="{BA89D8A2-9A5E-4D71-AA1F-84850ACB09DB}"/>
              </a:ext>
            </a:extLst>
          </p:cNvPr>
          <p:cNvSpPr>
            <a:spLocks noGrp="1"/>
          </p:cNvSpPr>
          <p:nvPr>
            <p:ph type="dt" sz="half" idx="14"/>
          </p:nvPr>
        </p:nvSpPr>
        <p:spPr/>
        <p:txBody>
          <a:bodyPr/>
          <a:lstStyle>
            <a:lvl1pPr>
              <a:defRPr/>
            </a:lvl1pPr>
          </a:lstStyle>
          <a:p>
            <a:fld id="{2CE4DEBE-D7E4-1848-A55A-30D1D75B6FAC}" type="datetime1">
              <a:rPr lang="en-US" altLang="en-US" smtClean="0"/>
              <a:pPr/>
              <a:t>10/6/2021</a:t>
            </a:fld>
            <a:endParaRPr lang="en-US" altLang="en-US"/>
          </a:p>
        </p:txBody>
      </p:sp>
      <p:sp>
        <p:nvSpPr>
          <p:cNvPr id="7" name="Footer Placeholder 4">
            <a:extLst>
              <a:ext uri="{FF2B5EF4-FFF2-40B4-BE49-F238E27FC236}">
                <a16:creationId xmlns:a16="http://schemas.microsoft.com/office/drawing/2014/main" id="{828897FF-58E1-48FD-BD21-8614C471270D}"/>
              </a:ext>
            </a:extLst>
          </p:cNvPr>
          <p:cNvSpPr>
            <a:spLocks noGrp="1"/>
          </p:cNvSpPr>
          <p:nvPr>
            <p:ph type="ftr" sz="quarter" idx="15"/>
          </p:nvPr>
        </p:nvSpPr>
        <p:spPr/>
        <p:txBody>
          <a:bodyPr/>
          <a:lstStyle>
            <a:lvl1pPr>
              <a:defRPr/>
            </a:lvl1pPr>
          </a:lstStyle>
          <a:p>
            <a:pPr>
              <a:defRPr/>
            </a:pPr>
            <a:endParaRPr lang="en-US">
              <a:solidFill>
                <a:srgbClr val="010101"/>
              </a:solidFill>
            </a:endParaRPr>
          </a:p>
        </p:txBody>
      </p:sp>
      <p:sp>
        <p:nvSpPr>
          <p:cNvPr id="9" name="Slide Number Placeholder 5">
            <a:extLst>
              <a:ext uri="{FF2B5EF4-FFF2-40B4-BE49-F238E27FC236}">
                <a16:creationId xmlns:a16="http://schemas.microsoft.com/office/drawing/2014/main" id="{B9FE7986-86AF-4730-AB57-826AE4488022}"/>
              </a:ext>
            </a:extLst>
          </p:cNvPr>
          <p:cNvSpPr>
            <a:spLocks noGrp="1"/>
          </p:cNvSpPr>
          <p:nvPr>
            <p:ph type="sldNum" sz="quarter" idx="16"/>
          </p:nvPr>
        </p:nvSpPr>
        <p:spPr/>
        <p:txBody>
          <a:bodyPr/>
          <a:lstStyle>
            <a:lvl1pPr>
              <a:defRPr/>
            </a:lvl1pPr>
          </a:lstStyle>
          <a:p>
            <a:fld id="{82DBE932-40A7-4AC9-9302-091A08259865}"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30366742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vider - Blue Headline Only">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2"/>
            <a:ext cx="7772400" cy="1751309"/>
          </a:xfrm>
        </p:spPr>
        <p:txBody>
          <a:bodyPr/>
          <a:lstStyle>
            <a:lvl1pPr algn="ctr">
              <a:defRPr sz="2700" b="0" cap="none" baseline="0"/>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solidFill>
                <a:srgbClr val="FFFFFF"/>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Tree>
    <p:extLst>
      <p:ext uri="{BB962C8B-B14F-4D97-AF65-F5344CB8AC3E}">
        <p14:creationId xmlns:p14="http://schemas.microsoft.com/office/powerpoint/2010/main" val="10516874"/>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4" y="635707"/>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solidFill>
                  <a:srgbClr val="010101">
                    <a:lumMod val="50000"/>
                    <a:lumOff val="50000"/>
                  </a:srgbClr>
                </a:solidFill>
              </a:rPr>
              <a:pPr/>
              <a:t>10/6/2021</a:t>
            </a:fld>
            <a:endParaRPr lang="en-US" altLang="en-US">
              <a:solidFill>
                <a:srgbClr val="010101">
                  <a:lumMod val="50000"/>
                  <a:lumOff val="50000"/>
                </a:srgbClr>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solidFill>
                <a:srgbClr val="010101">
                  <a:lumMod val="50000"/>
                  <a:lumOff val="50000"/>
                </a:srgbClr>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66">
                <a:defRPr/>
              </a:pPr>
              <a:endParaRPr lang="en-US" sz="1800">
                <a:solidFill>
                  <a:srgbClr val="FFFFFF"/>
                </a:solidFill>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66">
                <a:defRPr/>
              </a:pPr>
              <a:endParaRPr lang="en-US" sz="1800">
                <a:solidFill>
                  <a:srgbClr val="FFFFFF"/>
                </a:solidFill>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66">
                <a:defRPr/>
              </a:pPr>
              <a:endParaRPr lang="en-US" sz="1800">
                <a:solidFill>
                  <a:srgbClr val="FFFFFF"/>
                </a:solidFill>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0662" y="-141890"/>
            <a:ext cx="5404249" cy="5285390"/>
          </a:xfrm>
          <a:prstGeom prst="rect">
            <a:avLst/>
          </a:prstGeom>
        </p:spPr>
      </p:pic>
    </p:spTree>
    <p:extLst>
      <p:ext uri="{BB962C8B-B14F-4D97-AF65-F5344CB8AC3E}">
        <p14:creationId xmlns:p14="http://schemas.microsoft.com/office/powerpoint/2010/main" val="2719457788"/>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4" y="635707"/>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solidFill>
                  <a:srgbClr val="010101">
                    <a:lumMod val="50000"/>
                    <a:lumOff val="50000"/>
                  </a:srgbClr>
                </a:solidFill>
              </a:rPr>
              <a:pPr/>
              <a:t>10/6/2021</a:t>
            </a:fld>
            <a:endParaRPr lang="en-US" altLang="en-US">
              <a:solidFill>
                <a:srgbClr val="010101">
                  <a:lumMod val="50000"/>
                  <a:lumOff val="50000"/>
                </a:srgbClr>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solidFill>
                <a:srgbClr val="010101">
                  <a:lumMod val="50000"/>
                  <a:lumOff val="50000"/>
                </a:srgbClr>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66">
                <a:defRPr/>
              </a:pPr>
              <a:endParaRPr lang="en-US" sz="1800">
                <a:solidFill>
                  <a:srgbClr val="FFFFFF"/>
                </a:solidFill>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66">
                <a:defRPr/>
              </a:pPr>
              <a:endParaRPr lang="en-US" sz="1800">
                <a:solidFill>
                  <a:srgbClr val="FFFFFF"/>
                </a:solidFill>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66">
                <a:defRPr/>
              </a:pPr>
              <a:endParaRPr lang="en-US" sz="1800">
                <a:solidFill>
                  <a:srgbClr val="FFFFFF"/>
                </a:solidFill>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8166" y="471007"/>
            <a:ext cx="5404249" cy="4672495"/>
          </a:xfrm>
          <a:prstGeom prst="rect">
            <a:avLst/>
          </a:prstGeom>
        </p:spPr>
      </p:pic>
    </p:spTree>
    <p:extLst>
      <p:ext uri="{BB962C8B-B14F-4D97-AF65-F5344CB8AC3E}">
        <p14:creationId xmlns:p14="http://schemas.microsoft.com/office/powerpoint/2010/main" val="3703815803"/>
      </p:ext>
    </p:extLst>
  </p:cSld>
  <p:clrMapOvr>
    <a:overrideClrMapping bg1="dk1" tx1="lt1" bg2="dk2" tx2="lt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4" y="635707"/>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solidFill>
                  <a:srgbClr val="010101">
                    <a:lumMod val="50000"/>
                    <a:lumOff val="50000"/>
                  </a:srgbClr>
                </a:solidFill>
              </a:rPr>
              <a:pPr/>
              <a:t>10/6/2021</a:t>
            </a:fld>
            <a:endParaRPr lang="en-US" altLang="en-US">
              <a:solidFill>
                <a:srgbClr val="010101">
                  <a:lumMod val="50000"/>
                  <a:lumOff val="50000"/>
                </a:srgbClr>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solidFill>
                <a:srgbClr val="010101">
                  <a:lumMod val="50000"/>
                  <a:lumOff val="50000"/>
                </a:srgbClr>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66">
                <a:defRPr/>
              </a:pPr>
              <a:endParaRPr lang="en-US" sz="1800">
                <a:solidFill>
                  <a:srgbClr val="FFFFFF"/>
                </a:solidFill>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66">
                <a:defRPr/>
              </a:pPr>
              <a:endParaRPr lang="en-US" sz="1800">
                <a:solidFill>
                  <a:srgbClr val="FFFFFF"/>
                </a:solidFill>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66">
                <a:defRPr/>
              </a:pPr>
              <a:endParaRPr lang="en-US" sz="1800">
                <a:solidFill>
                  <a:srgbClr val="FFFFFF"/>
                </a:solidFill>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4948" y="-138494"/>
            <a:ext cx="7409052" cy="5281994"/>
          </a:xfrm>
          <a:prstGeom prst="rect">
            <a:avLst/>
          </a:prstGeom>
        </p:spPr>
      </p:pic>
    </p:spTree>
    <p:extLst>
      <p:ext uri="{BB962C8B-B14F-4D97-AF65-F5344CB8AC3E}">
        <p14:creationId xmlns:p14="http://schemas.microsoft.com/office/powerpoint/2010/main" val="2476151848"/>
      </p:ext>
    </p:extLst>
  </p:cSld>
  <p:clrMapOvr>
    <a:overrideClrMapping bg1="dk1" tx1="lt1" bg2="dk2" tx2="lt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ivider - Blue 1 column">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2"/>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rtlCol="0">
            <a:noAutofit/>
          </a:bodyPr>
          <a:lstStyle>
            <a:lvl1pPr marL="131871">
              <a:lnSpc>
                <a:spcPct val="120000"/>
              </a:lnSpc>
              <a:spcBef>
                <a:spcPts val="0"/>
              </a:spcBef>
              <a:spcAft>
                <a:spcPts val="577"/>
              </a:spcAft>
              <a:defRPr baseline="0">
                <a:solidFill>
                  <a:schemeClr val="tx1"/>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SINGLE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solidFill>
                <a:srgbClr val="FFFFFF"/>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Tree>
    <p:extLst>
      <p:ext uri="{BB962C8B-B14F-4D97-AF65-F5344CB8AC3E}">
        <p14:creationId xmlns:p14="http://schemas.microsoft.com/office/powerpoint/2010/main" val="364129685"/>
      </p:ext>
    </p:extLst>
  </p:cSld>
  <p:clrMapOvr>
    <a:overrideClrMapping bg1="dk1" tx1="lt1" bg2="dk2" tx2="lt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ivider - Blue 2 columns">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0E59BD-BD66-4B0F-ADBA-A17AD41B5CB0}"/>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2"/>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numCol="2" spcCol="439588" rtlCol="0">
            <a:noAutofit/>
          </a:bodyPr>
          <a:lstStyle>
            <a:lvl1pPr marL="131871">
              <a:lnSpc>
                <a:spcPct val="120000"/>
              </a:lnSpc>
              <a:spcBef>
                <a:spcPts val="0"/>
              </a:spcBef>
              <a:spcAft>
                <a:spcPts val="577"/>
              </a:spcAft>
              <a:defRPr baseline="0">
                <a:solidFill>
                  <a:srgbClr val="FFFFFF"/>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Two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B2DACD38-9A5B-40C0-A9D2-D87B05E47D5C}"/>
              </a:ext>
            </a:extLst>
          </p:cNvPr>
          <p:cNvSpPr>
            <a:spLocks noGrp="1"/>
          </p:cNvSpPr>
          <p:nvPr>
            <p:ph type="dt" sz="half" idx="14"/>
          </p:nvPr>
        </p:nvSpPr>
        <p:spPr/>
        <p:txBody>
          <a:bodyPr/>
          <a:lstStyle>
            <a:lvl1pPr>
              <a:defRPr>
                <a:solidFill>
                  <a:srgbClr val="FFFFFF"/>
                </a:solidFill>
              </a:defRPr>
            </a:lvl1pPr>
          </a:lstStyle>
          <a:p>
            <a:fld id="{7F747690-9531-094C-A6E5-14F210BF63A8}"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5E233769-6215-430A-AA56-0CF60AB62277}"/>
              </a:ext>
            </a:extLst>
          </p:cNvPr>
          <p:cNvSpPr>
            <a:spLocks noGrp="1"/>
          </p:cNvSpPr>
          <p:nvPr>
            <p:ph type="ftr" sz="quarter" idx="15"/>
          </p:nvPr>
        </p:nvSpPr>
        <p:spPr/>
        <p:txBody>
          <a:bodyPr/>
          <a:lstStyle>
            <a:lvl1pPr>
              <a:defRPr/>
            </a:lvl1pPr>
          </a:lstStyle>
          <a:p>
            <a:pPr>
              <a:defRPr/>
            </a:pPr>
            <a:endParaRPr lang="en-US">
              <a:solidFill>
                <a:srgbClr val="FFFFFF"/>
              </a:solidFill>
            </a:endParaRPr>
          </a:p>
        </p:txBody>
      </p:sp>
      <p:sp>
        <p:nvSpPr>
          <p:cNvPr id="7" name="Slide Number Placeholder 5">
            <a:extLst>
              <a:ext uri="{FF2B5EF4-FFF2-40B4-BE49-F238E27FC236}">
                <a16:creationId xmlns:a16="http://schemas.microsoft.com/office/drawing/2014/main" id="{94E65EE2-78BE-4579-8DAA-5E8025E56E60}"/>
              </a:ext>
            </a:extLst>
          </p:cNvPr>
          <p:cNvSpPr>
            <a:spLocks noGrp="1"/>
          </p:cNvSpPr>
          <p:nvPr>
            <p:ph type="sldNum" sz="quarter" idx="16"/>
          </p:nvPr>
        </p:nvSpPr>
        <p:spPr/>
        <p:txBody>
          <a:bodyPr/>
          <a:lstStyle>
            <a:lvl1pPr>
              <a:defRPr>
                <a:solidFill>
                  <a:srgbClr val="FFFFFF"/>
                </a:solidFill>
              </a:defRPr>
            </a:lvl1pPr>
          </a:lstStyle>
          <a:p>
            <a:fld id="{1C29C924-3BF8-43EF-BD05-C2C3DDA2E105}" type="slidenum">
              <a:rPr lang="en-US" altLang="en-US"/>
              <a:pPr/>
              <a:t>‹#›</a:t>
            </a:fld>
            <a:endParaRPr lang="en-US" altLang="en-US"/>
          </a:p>
        </p:txBody>
      </p:sp>
    </p:spTree>
    <p:extLst>
      <p:ext uri="{BB962C8B-B14F-4D97-AF65-F5344CB8AC3E}">
        <p14:creationId xmlns:p14="http://schemas.microsoft.com/office/powerpoint/2010/main" val="251961387"/>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lo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9CD851-84E1-4BA9-A31B-2AE7A786D1BB}"/>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300"/>
            </a:lvl1pPr>
          </a:lstStyle>
          <a:p>
            <a:r>
              <a:rPr lang="en-US" altLang="ja-JP"/>
              <a:t>Header. Type in Title Case </a:t>
            </a:r>
            <a:br>
              <a:rPr lang="en-US" altLang="ja-JP"/>
            </a:br>
            <a:r>
              <a:rPr lang="en-US" altLang="ja-JP"/>
              <a:t>Max 80 Char. 24pt. </a:t>
            </a:r>
            <a:r>
              <a:rPr lang="en-US"/>
              <a:t>Short Headline</a:t>
            </a:r>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marL="1098914" marR="0"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sz="700">
                <a:solidFill>
                  <a:schemeClr val="accent3">
                    <a:lumMod val="25000"/>
                  </a:schemeClr>
                </a:solidFill>
              </a:defRPr>
            </a:lvl3pPr>
            <a:lvl4pPr marL="1538480" marR="0"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4pPr>
            <a:lvl5pPr marL="1846788" marR="0"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14" marR="0" lvl="2"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80" marR="0" lvl="3"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Content Placeholder 3"/>
          <p:cNvSpPr>
            <a:spLocks noGrp="1"/>
          </p:cNvSpPr>
          <p:nvPr>
            <p:ph sz="half" idx="13" hasCustomPrompt="1"/>
          </p:nvPr>
        </p:nvSpPr>
        <p:spPr>
          <a:xfrm>
            <a:off x="457200" y="1200151"/>
            <a:ext cx="4038600" cy="3394472"/>
          </a:xfrm>
        </p:spPr>
        <p:txBody>
          <a:bodyPr>
            <a:noAutofit/>
          </a:bodyPr>
          <a:lstStyle>
            <a:lvl1pPr indent="-131871">
              <a:spcAft>
                <a:spcPts val="577"/>
              </a:spcAft>
              <a:defRPr sz="1100" baseline="0">
                <a:solidFill>
                  <a:schemeClr val="accent3">
                    <a:lumMod val="25000"/>
                  </a:schemeClr>
                </a:solidFill>
              </a:defRPr>
            </a:lvl1pPr>
            <a:lvl2pPr indent="-131871">
              <a:spcAft>
                <a:spcPts val="577"/>
              </a:spcAft>
              <a:defRPr sz="1000">
                <a:solidFill>
                  <a:schemeClr val="accent3">
                    <a:lumMod val="25000"/>
                  </a:schemeClr>
                </a:solidFill>
              </a:defRPr>
            </a:lvl2pPr>
            <a:lvl3pPr marL="1098914"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800">
                <a:solidFill>
                  <a:schemeClr val="accent3">
                    <a:lumMod val="25000"/>
                  </a:schemeClr>
                </a:solidFill>
              </a:defRPr>
            </a:lvl3pPr>
            <a:lvl4pPr marL="1538480"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788"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14" marR="0" lvl="2"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80" marR="0" lvl="3"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6" name="Date Placeholder 4">
            <a:extLst>
              <a:ext uri="{FF2B5EF4-FFF2-40B4-BE49-F238E27FC236}">
                <a16:creationId xmlns:a16="http://schemas.microsoft.com/office/drawing/2014/main" id="{3989ADDB-8979-4EF4-8EE2-3C0EA884665A}"/>
              </a:ext>
            </a:extLst>
          </p:cNvPr>
          <p:cNvSpPr>
            <a:spLocks noGrp="1"/>
          </p:cNvSpPr>
          <p:nvPr>
            <p:ph type="dt" sz="half" idx="14"/>
          </p:nvPr>
        </p:nvSpPr>
        <p:spPr/>
        <p:txBody>
          <a:bodyPr/>
          <a:lstStyle>
            <a:lvl1pPr>
              <a:defRPr/>
            </a:lvl1pPr>
          </a:lstStyle>
          <a:p>
            <a:fld id="{3F8DC5BC-AE69-9541-8B83-A4D56DE3B03B}" type="datetime1">
              <a:rPr lang="en-US" altLang="en-US" smtClean="0"/>
              <a:pPr/>
              <a:t>10/6/2021</a:t>
            </a:fld>
            <a:endParaRPr lang="en-US" altLang="en-US"/>
          </a:p>
        </p:txBody>
      </p:sp>
      <p:sp>
        <p:nvSpPr>
          <p:cNvPr id="7" name="Footer Placeholder 5">
            <a:extLst>
              <a:ext uri="{FF2B5EF4-FFF2-40B4-BE49-F238E27FC236}">
                <a16:creationId xmlns:a16="http://schemas.microsoft.com/office/drawing/2014/main" id="{DB379BE6-498F-4CF5-890E-35381FA8C419}"/>
              </a:ext>
            </a:extLst>
          </p:cNvPr>
          <p:cNvSpPr>
            <a:spLocks noGrp="1"/>
          </p:cNvSpPr>
          <p:nvPr>
            <p:ph type="ftr" sz="quarter" idx="15"/>
          </p:nvPr>
        </p:nvSpPr>
        <p:spPr/>
        <p:txBody>
          <a:bodyPr/>
          <a:lstStyle>
            <a:lvl1pPr>
              <a:defRPr/>
            </a:lvl1pPr>
          </a:lstStyle>
          <a:p>
            <a:pPr>
              <a:defRPr/>
            </a:pPr>
            <a:endParaRPr lang="en-US">
              <a:solidFill>
                <a:srgbClr val="010101"/>
              </a:solidFill>
            </a:endParaRPr>
          </a:p>
        </p:txBody>
      </p:sp>
      <p:sp>
        <p:nvSpPr>
          <p:cNvPr id="8"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p:txBody>
          <a:bodyPr/>
          <a:lstStyle>
            <a:lvl1pPr>
              <a:defRPr/>
            </a:lvl1pPr>
          </a:lstStyle>
          <a:p>
            <a:fld id="{03C79517-6435-4A4E-8B2D-2CE6C29C9FE1}"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408330760"/>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19" name="Table Placeholder 18"/>
          <p:cNvSpPr>
            <a:spLocks noGrp="1"/>
          </p:cNvSpPr>
          <p:nvPr>
            <p:ph type="tbl" sz="quarter" idx="20"/>
          </p:nvPr>
        </p:nvSpPr>
        <p:spPr>
          <a:xfrm>
            <a:off x="455301" y="1250954"/>
            <a:ext cx="2602709" cy="2963863"/>
          </a:xfrm>
        </p:spPr>
        <p:txBody>
          <a:bodyPr/>
          <a:lstStyle>
            <a:lvl1pPr marL="0" indent="0">
              <a:buNone/>
              <a:defRPr/>
            </a:lvl1pPr>
          </a:lstStyle>
          <a:p>
            <a:endParaRPr lang="en-US"/>
          </a:p>
        </p:txBody>
      </p: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pPr/>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22" name="Table Placeholder 18"/>
          <p:cNvSpPr>
            <a:spLocks noGrp="1"/>
          </p:cNvSpPr>
          <p:nvPr>
            <p:ph type="tbl" sz="quarter" idx="21"/>
          </p:nvPr>
        </p:nvSpPr>
        <p:spPr>
          <a:xfrm>
            <a:off x="3270055" y="1250954"/>
            <a:ext cx="2602709" cy="2963863"/>
          </a:xfrm>
        </p:spPr>
        <p:txBody>
          <a:bodyPr/>
          <a:lstStyle>
            <a:lvl1pPr marL="0" indent="0">
              <a:buNone/>
              <a:defRPr/>
            </a:lvl1pPr>
          </a:lstStyle>
          <a:p>
            <a:endParaRPr lang="en-US"/>
          </a:p>
        </p:txBody>
      </p:sp>
      <p:sp>
        <p:nvSpPr>
          <p:cNvPr id="23" name="Table Placeholder 18"/>
          <p:cNvSpPr>
            <a:spLocks noGrp="1"/>
          </p:cNvSpPr>
          <p:nvPr>
            <p:ph type="tbl" sz="quarter" idx="22"/>
          </p:nvPr>
        </p:nvSpPr>
        <p:spPr>
          <a:xfrm>
            <a:off x="6084809" y="1250954"/>
            <a:ext cx="2602709" cy="2963863"/>
          </a:xfrm>
        </p:spPr>
        <p:txBody>
          <a:bodyPr/>
          <a:lstStyle>
            <a:lvl1pPr marL="0" indent="0">
              <a:buNone/>
              <a:defRPr/>
            </a:lvl1pPr>
          </a:lstStyle>
          <a:p>
            <a:endParaRPr lang="en-US"/>
          </a:p>
        </p:txBody>
      </p:sp>
    </p:spTree>
    <p:extLst>
      <p:ext uri="{BB962C8B-B14F-4D97-AF65-F5344CB8AC3E}">
        <p14:creationId xmlns:p14="http://schemas.microsoft.com/office/powerpoint/2010/main" val="28194072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8164" y="471005"/>
            <a:ext cx="5404249" cy="4672495"/>
          </a:xfrm>
          <a:prstGeom prst="rect">
            <a:avLst/>
          </a:prstGeom>
        </p:spPr>
      </p:pic>
    </p:spTree>
    <p:extLst>
      <p:ext uri="{BB962C8B-B14F-4D97-AF65-F5344CB8AC3E}">
        <p14:creationId xmlns:p14="http://schemas.microsoft.com/office/powerpoint/2010/main" val="3203787512"/>
      </p:ext>
    </p:extLst>
  </p:cSld>
  <p:clrMapOvr>
    <a:overrideClrMapping bg1="dk1" tx1="lt1" bg2="dk2" tx2="lt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coloumns Text with Bullet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9" name="Content Placeholder 3"/>
          <p:cNvSpPr>
            <a:spLocks noGrp="1"/>
          </p:cNvSpPr>
          <p:nvPr>
            <p:ph sz="half" idx="13" hasCustomPrompt="1"/>
          </p:nvPr>
        </p:nvSpPr>
        <p:spPr>
          <a:xfrm>
            <a:off x="457200" y="1200151"/>
            <a:ext cx="2535436" cy="3394472"/>
          </a:xfrm>
        </p:spPr>
        <p:txBody>
          <a:bodyPr>
            <a:normAutofit/>
          </a:bodyPr>
          <a:lstStyle>
            <a:lvl1pPr indent="-131871">
              <a:defRPr sz="1100" baseline="0">
                <a:solidFill>
                  <a:schemeClr val="accent3">
                    <a:lumMod val="25000"/>
                  </a:schemeClr>
                </a:solidFill>
              </a:defRPr>
            </a:lvl1pPr>
            <a:lvl2pPr marL="604404" marR="0" indent="-131871"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marL="1098914" marR="0"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480" marR="0"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528" marR="0" indent="0" algn="l" defTabSz="439566"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04" marR="0" lvl="1" indent="-131871"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12" name="Content Placeholder 3"/>
          <p:cNvSpPr>
            <a:spLocks noGrp="1"/>
          </p:cNvSpPr>
          <p:nvPr>
            <p:ph sz="half" idx="14" hasCustomPrompt="1"/>
          </p:nvPr>
        </p:nvSpPr>
        <p:spPr>
          <a:xfrm>
            <a:off x="6151365" y="1200151"/>
            <a:ext cx="2535436" cy="3394472"/>
          </a:xfrm>
        </p:spPr>
        <p:txBody>
          <a:bodyPr>
            <a:normAutofit/>
          </a:bodyPr>
          <a:lstStyle>
            <a:lvl1pPr indent="-131871">
              <a:defRPr sz="1100" baseline="0">
                <a:solidFill>
                  <a:schemeClr val="accent3">
                    <a:lumMod val="25000"/>
                  </a:schemeClr>
                </a:solidFill>
              </a:defRPr>
            </a:lvl1pPr>
            <a:lvl2pPr marL="637370" marR="0" indent="-164838" algn="l" defTabSz="439566" rtl="0" eaLnBrk="1" fontAlgn="base" latinLnBrk="0" hangingPunct="1">
              <a:lnSpc>
                <a:spcPct val="110000"/>
              </a:lnSpc>
              <a:spcBef>
                <a:spcPts val="289"/>
              </a:spcBef>
              <a:spcAft>
                <a:spcPts val="1154"/>
              </a:spcAft>
              <a:buClrTx/>
              <a:buSzTx/>
              <a:buFont typeface="Arial"/>
              <a:buChar char="•"/>
              <a:tabLst/>
              <a:defRPr sz="1000" baseline="0">
                <a:solidFill>
                  <a:schemeClr val="accent3">
                    <a:lumMod val="25000"/>
                  </a:schemeClr>
                </a:solidFill>
              </a:defRPr>
            </a:lvl2pPr>
            <a:lvl3pPr indent="-131871">
              <a:defRPr sz="800"/>
            </a:lvl3pPr>
            <a:lvl4pPr indent="-131871">
              <a:defRPr sz="700"/>
            </a:lvl4pPr>
            <a:lvl5pPr indent="-131871">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04" marR="0" lvl="1" indent="-131871"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a:p>
            <a:pPr lvl="1"/>
            <a:endParaRPr lang="en-US" altLang="en-US"/>
          </a:p>
        </p:txBody>
      </p:sp>
      <p:sp>
        <p:nvSpPr>
          <p:cNvPr id="13" name="Content Placeholder 3"/>
          <p:cNvSpPr>
            <a:spLocks noGrp="1"/>
          </p:cNvSpPr>
          <p:nvPr>
            <p:ph sz="half" idx="15" hasCustomPrompt="1"/>
          </p:nvPr>
        </p:nvSpPr>
        <p:spPr>
          <a:xfrm>
            <a:off x="3304284" y="1200151"/>
            <a:ext cx="2535436" cy="3394472"/>
          </a:xfrm>
        </p:spPr>
        <p:txBody>
          <a:bodyPr>
            <a:normAutofit/>
          </a:bodyPr>
          <a:lstStyle>
            <a:lvl1pPr indent="-131871">
              <a:defRPr sz="1100" baseline="0">
                <a:solidFill>
                  <a:schemeClr val="accent3">
                    <a:lumMod val="25000"/>
                  </a:schemeClr>
                </a:solidFill>
              </a:defRPr>
            </a:lvl1pPr>
            <a:lvl2pPr marL="604404" marR="0" indent="-131871"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indent="-131871">
              <a:defRPr sz="800"/>
            </a:lvl3pPr>
            <a:lvl4pPr indent="-131871">
              <a:defRPr sz="700"/>
            </a:lvl4pPr>
            <a:lvl5pPr indent="-131871">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04" marR="0" lvl="1" indent="-131871"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pPr/>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1149521509"/>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Video Slide Headlin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pPr/>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1472050723"/>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lvl1pPr>
          </a:lstStyle>
          <a:p>
            <a:fld id="{D5A5AE34-1DA8-3345-A422-73E6B3CCB45D}" type="datetime1">
              <a:rPr lang="en-US" altLang="en-US" smtClean="0"/>
              <a:pPr/>
              <a:t>10/6/2021</a:t>
            </a:fld>
            <a:endParaRPr lang="en-US" altLang="en-US"/>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lvl1pPr>
          </a:lstStyle>
          <a:p>
            <a:fld id="{A388B84F-FD38-4E34-9A89-7B553CB98EBE}"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3610010817"/>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Blue Background">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56179-D553-426C-B022-1FD77242142A}"/>
              </a:ext>
            </a:extLst>
          </p:cNvPr>
          <p:cNvSpPr>
            <a:spLocks noGrp="1"/>
          </p:cNvSpPr>
          <p:nvPr>
            <p:ph type="dt" sz="half" idx="10"/>
          </p:nvPr>
        </p:nvSpPr>
        <p:spPr/>
        <p:txBody>
          <a:bodyPr/>
          <a:lstStyle>
            <a:lvl1pPr>
              <a:defRPr>
                <a:solidFill>
                  <a:srgbClr val="FFFFFF"/>
                </a:solidFill>
              </a:defRPr>
            </a:lvl1pPr>
          </a:lstStyle>
          <a:p>
            <a:fld id="{ACE51235-FE12-FE4C-8D96-244703258466}" type="datetime1">
              <a:rPr lang="en-US" altLang="en-US" smtClean="0"/>
              <a:pPr/>
              <a:t>10/6/2021</a:t>
            </a:fld>
            <a:endParaRPr lang="en-US" altLang="en-US"/>
          </a:p>
        </p:txBody>
      </p:sp>
      <p:sp>
        <p:nvSpPr>
          <p:cNvPr id="3" name="Footer Placeholder 2">
            <a:extLst>
              <a:ext uri="{FF2B5EF4-FFF2-40B4-BE49-F238E27FC236}">
                <a16:creationId xmlns:a16="http://schemas.microsoft.com/office/drawing/2014/main" id="{A57B63DB-E841-4371-B46B-12F9686196A9}"/>
              </a:ext>
            </a:extLst>
          </p:cNvPr>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4" name="Slide Number Placeholder 3">
            <a:extLst>
              <a:ext uri="{FF2B5EF4-FFF2-40B4-BE49-F238E27FC236}">
                <a16:creationId xmlns:a16="http://schemas.microsoft.com/office/drawing/2014/main" id="{FB23D3FB-2E1A-4687-852E-6FBC1189F139}"/>
              </a:ext>
            </a:extLst>
          </p:cNvPr>
          <p:cNvSpPr>
            <a:spLocks noGrp="1"/>
          </p:cNvSpPr>
          <p:nvPr>
            <p:ph type="sldNum" sz="quarter" idx="12"/>
          </p:nvPr>
        </p:nvSpPr>
        <p:spPr/>
        <p:txBody>
          <a:bodyPr/>
          <a:lstStyle>
            <a:lvl1pPr>
              <a:defRPr>
                <a:solidFill>
                  <a:srgbClr val="FFFFFF"/>
                </a:solidFill>
              </a:defRPr>
            </a:lvl1pPr>
          </a:lstStyle>
          <a:p>
            <a:fld id="{586881A8-AE56-4B89-B908-CD6710168C34}" type="slidenum">
              <a:rPr lang="en-US" altLang="en-US"/>
              <a:pPr/>
              <a:t>‹#›</a:t>
            </a:fld>
            <a:endParaRPr lang="en-US" altLang="en-US"/>
          </a:p>
        </p:txBody>
      </p:sp>
    </p:spTree>
    <p:extLst>
      <p:ext uri="{BB962C8B-B14F-4D97-AF65-F5344CB8AC3E}">
        <p14:creationId xmlns:p14="http://schemas.microsoft.com/office/powerpoint/2010/main" val="292318863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8" name="Picture 7" descr="JDRF Logo_WHITE.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083" y="4543331"/>
            <a:ext cx="2079077" cy="428203"/>
          </a:xfrm>
          <a:prstGeom prst="rect">
            <a:avLst/>
          </a:prstGeom>
        </p:spPr>
      </p:pic>
      <p:sp>
        <p:nvSpPr>
          <p:cNvPr id="11" name="Text Placeholder 9"/>
          <p:cNvSpPr>
            <a:spLocks noGrp="1"/>
          </p:cNvSpPr>
          <p:nvPr>
            <p:ph type="body" sz="quarter" idx="11" hasCustomPrompt="1"/>
          </p:nvPr>
        </p:nvSpPr>
        <p:spPr>
          <a:xfrm>
            <a:off x="2828856" y="2965330"/>
            <a:ext cx="3486301" cy="316140"/>
          </a:xfrm>
        </p:spPr>
        <p:txBody>
          <a:bodyPr/>
          <a:lstStyle>
            <a:lvl1pPr marL="0" indent="0" algn="ctr">
              <a:buNone/>
              <a:defRPr sz="1600" baseline="0">
                <a:solidFill>
                  <a:schemeClr val="bg1"/>
                </a:solidFill>
                <a:latin typeface="+mj-lt"/>
              </a:defRPr>
            </a:lvl1pPr>
            <a:lvl2pPr marL="473144" indent="0" algn="l">
              <a:buNone/>
              <a:defRPr>
                <a:solidFill>
                  <a:schemeClr val="bg1"/>
                </a:solidFill>
              </a:defRPr>
            </a:lvl2pPr>
            <a:lvl3pPr marL="967656" indent="0" algn="l">
              <a:buNone/>
              <a:defRPr>
                <a:solidFill>
                  <a:schemeClr val="bg1"/>
                </a:solidFill>
              </a:defRPr>
            </a:lvl3pPr>
            <a:lvl4pPr marL="747872" indent="0" algn="l">
              <a:buNone/>
              <a:defRPr>
                <a:solidFill>
                  <a:schemeClr val="bg1"/>
                </a:solidFill>
              </a:defRPr>
            </a:lvl4pPr>
            <a:lvl5pPr marL="1715528" indent="0" algn="l">
              <a:buFont typeface="Arial" panose="020B0604020202020204" pitchFamily="34" charset="0"/>
              <a:buNone/>
              <a:defRPr>
                <a:solidFill>
                  <a:schemeClr val="bg1"/>
                </a:solidFill>
              </a:defRPr>
            </a:lvl5pPr>
          </a:lstStyle>
          <a:p>
            <a:pPr lvl="0"/>
            <a:r>
              <a:rPr lang="en-US"/>
              <a:t>Enter First Name Last Name</a:t>
            </a:r>
          </a:p>
        </p:txBody>
      </p:sp>
      <p:sp>
        <p:nvSpPr>
          <p:cNvPr id="12" name="Rectangle 11"/>
          <p:cNvSpPr/>
          <p:nvPr userDrawn="1"/>
        </p:nvSpPr>
        <p:spPr>
          <a:xfrm>
            <a:off x="8265226" y="4667008"/>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defTabSz="439566" fontAlgn="base">
              <a:spcBef>
                <a:spcPct val="0"/>
              </a:spcBef>
              <a:spcAft>
                <a:spcPct val="0"/>
              </a:spcAft>
            </a:pPr>
            <a:endParaRPr lang="en-US" sz="1800">
              <a:solidFill>
                <a:srgbClr val="FFFFFF"/>
              </a:solidFill>
            </a:endParaRPr>
          </a:p>
        </p:txBody>
      </p:sp>
      <p:sp>
        <p:nvSpPr>
          <p:cNvPr id="14" name="TextBox 13"/>
          <p:cNvSpPr txBox="1"/>
          <p:nvPr userDrawn="1"/>
        </p:nvSpPr>
        <p:spPr>
          <a:xfrm>
            <a:off x="0" y="686418"/>
            <a:ext cx="9144000" cy="958951"/>
          </a:xfrm>
          <a:prstGeom prst="rect">
            <a:avLst/>
          </a:prstGeom>
          <a:noFill/>
        </p:spPr>
        <p:txBody>
          <a:bodyPr wrap="square" lIns="87918" tIns="43959" rIns="87918" bIns="43959" rtlCol="0">
            <a:spAutoFit/>
          </a:bodyPr>
          <a:lstStyle/>
          <a:p>
            <a:pPr algn="ctr" defTabSz="439566" fontAlgn="base">
              <a:lnSpc>
                <a:spcPct val="80000"/>
              </a:lnSpc>
              <a:spcBef>
                <a:spcPct val="0"/>
              </a:spcBef>
              <a:spcAft>
                <a:spcPct val="0"/>
              </a:spcAft>
            </a:pPr>
            <a:r>
              <a:rPr lang="en-US" sz="6900">
                <a:solidFill>
                  <a:srgbClr val="FFFFFF"/>
                </a:solidFill>
                <a:latin typeface="Arial Black"/>
                <a:ea typeface="Arial" panose="020B0604020202020204" pitchFamily="34" charset="-128"/>
              </a:rPr>
              <a:t>THANK YOU</a:t>
            </a:r>
          </a:p>
        </p:txBody>
      </p:sp>
      <p:sp>
        <p:nvSpPr>
          <p:cNvPr id="17" name="Text Placeholder 9"/>
          <p:cNvSpPr>
            <a:spLocks noGrp="1"/>
          </p:cNvSpPr>
          <p:nvPr>
            <p:ph type="body" sz="quarter" idx="12" hasCustomPrompt="1"/>
          </p:nvPr>
        </p:nvSpPr>
        <p:spPr>
          <a:xfrm>
            <a:off x="2828856" y="3231741"/>
            <a:ext cx="3486301" cy="316140"/>
          </a:xfrm>
        </p:spPr>
        <p:txBody>
          <a:bodyPr/>
          <a:lstStyle>
            <a:lvl1pPr marL="0" indent="0" algn="ctr">
              <a:buNone/>
              <a:defRPr sz="1100" i="1" baseline="0">
                <a:solidFill>
                  <a:schemeClr val="bg1"/>
                </a:solidFill>
              </a:defRPr>
            </a:lvl1pPr>
            <a:lvl2pPr marL="473144" indent="0" algn="l">
              <a:buNone/>
              <a:defRPr>
                <a:solidFill>
                  <a:schemeClr val="bg1"/>
                </a:solidFill>
              </a:defRPr>
            </a:lvl2pPr>
            <a:lvl3pPr marL="967656" indent="0" algn="l">
              <a:buNone/>
              <a:defRPr>
                <a:solidFill>
                  <a:schemeClr val="bg1"/>
                </a:solidFill>
              </a:defRPr>
            </a:lvl3pPr>
            <a:lvl4pPr marL="747872" indent="0" algn="l">
              <a:buNone/>
              <a:defRPr>
                <a:solidFill>
                  <a:schemeClr val="bg1"/>
                </a:solidFill>
              </a:defRPr>
            </a:lvl4pPr>
            <a:lvl5pPr marL="1715528" indent="0" algn="l">
              <a:buFont typeface="Arial" panose="020B0604020202020204" pitchFamily="34" charset="0"/>
              <a:buNone/>
              <a:defRPr>
                <a:solidFill>
                  <a:schemeClr val="bg1"/>
                </a:solidFill>
              </a:defRPr>
            </a:lvl5pPr>
          </a:lstStyle>
          <a:p>
            <a:pPr lvl="0"/>
            <a:r>
              <a:rPr lang="en-US"/>
              <a:t>Enter Job Title Goes Here</a:t>
            </a:r>
          </a:p>
        </p:txBody>
      </p:sp>
      <p:sp>
        <p:nvSpPr>
          <p:cNvPr id="18" name="Text Placeholder 9"/>
          <p:cNvSpPr>
            <a:spLocks noGrp="1"/>
          </p:cNvSpPr>
          <p:nvPr>
            <p:ph type="body" sz="quarter" idx="13" hasCustomPrompt="1"/>
          </p:nvPr>
        </p:nvSpPr>
        <p:spPr>
          <a:xfrm>
            <a:off x="2828856" y="3462480"/>
            <a:ext cx="3486301" cy="316140"/>
          </a:xfrm>
        </p:spPr>
        <p:txBody>
          <a:bodyPr/>
          <a:lstStyle>
            <a:lvl1pPr marL="0" indent="0" algn="ctr">
              <a:buNone/>
              <a:defRPr sz="1100" i="0" baseline="0">
                <a:solidFill>
                  <a:schemeClr val="bg1"/>
                </a:solidFill>
              </a:defRPr>
            </a:lvl1pPr>
            <a:lvl2pPr marL="473144" indent="0" algn="l">
              <a:buNone/>
              <a:defRPr>
                <a:solidFill>
                  <a:schemeClr val="bg1"/>
                </a:solidFill>
              </a:defRPr>
            </a:lvl2pPr>
            <a:lvl3pPr marL="967656" indent="0" algn="l">
              <a:buNone/>
              <a:defRPr>
                <a:solidFill>
                  <a:schemeClr val="bg1"/>
                </a:solidFill>
              </a:defRPr>
            </a:lvl3pPr>
            <a:lvl4pPr marL="747872" indent="0" algn="l">
              <a:buNone/>
              <a:defRPr>
                <a:solidFill>
                  <a:schemeClr val="bg1"/>
                </a:solidFill>
              </a:defRPr>
            </a:lvl4pPr>
            <a:lvl5pPr marL="1715528" indent="0" algn="l">
              <a:buFont typeface="Arial" panose="020B0604020202020204" pitchFamily="34" charset="0"/>
              <a:buNone/>
              <a:defRPr>
                <a:solidFill>
                  <a:schemeClr val="bg1"/>
                </a:solidFill>
              </a:defRPr>
            </a:lvl5pPr>
          </a:lstStyle>
          <a:p>
            <a:pPr lvl="0"/>
            <a:r>
              <a:rPr lang="en-US"/>
              <a:t>Email@jdrf.org | 000-000-0000</a:t>
            </a:r>
          </a:p>
        </p:txBody>
      </p:sp>
      <p:sp>
        <p:nvSpPr>
          <p:cNvPr id="20" name="TextBox 19"/>
          <p:cNvSpPr txBox="1"/>
          <p:nvPr userDrawn="1"/>
        </p:nvSpPr>
        <p:spPr>
          <a:xfrm>
            <a:off x="3890100" y="2556238"/>
            <a:ext cx="1363813" cy="410275"/>
          </a:xfrm>
          <a:prstGeom prst="rect">
            <a:avLst/>
          </a:prstGeom>
          <a:noFill/>
        </p:spPr>
        <p:txBody>
          <a:bodyPr wrap="square" lIns="87918" tIns="43959" rIns="87918" bIns="43959" rtlCol="0">
            <a:spAutoFit/>
          </a:bodyPr>
          <a:lstStyle/>
          <a:p>
            <a:pPr algn="ctr" defTabSz="439566" fontAlgn="base">
              <a:lnSpc>
                <a:spcPct val="110000"/>
              </a:lnSpc>
              <a:spcBef>
                <a:spcPts val="289"/>
              </a:spcBef>
              <a:spcAft>
                <a:spcPts val="577"/>
              </a:spcAft>
              <a:buFont typeface="Arial" panose="020B0604020202020204" pitchFamily="34" charset="0"/>
              <a:buNone/>
              <a:defRPr/>
            </a:pPr>
            <a:r>
              <a:rPr lang="en-US" sz="2000">
                <a:solidFill>
                  <a:srgbClr val="FFFFFF"/>
                </a:solidFill>
                <a:latin typeface="Arial Black"/>
                <a:ea typeface="Arial" panose="020B0604020202020204" pitchFamily="34" charset="-128"/>
              </a:rPr>
              <a:t>Contact</a:t>
            </a:r>
          </a:p>
        </p:txBody>
      </p:sp>
      <p:sp>
        <p:nvSpPr>
          <p:cNvPr id="22" name="TextBox 21"/>
          <p:cNvSpPr txBox="1"/>
          <p:nvPr userDrawn="1"/>
        </p:nvSpPr>
        <p:spPr>
          <a:xfrm>
            <a:off x="7979361" y="4729965"/>
            <a:ext cx="1150728" cy="345963"/>
          </a:xfrm>
          <a:prstGeom prst="rect">
            <a:avLst/>
          </a:prstGeom>
          <a:noFill/>
        </p:spPr>
        <p:txBody>
          <a:bodyPr wrap="square" lIns="87918" tIns="43959" rIns="87918" bIns="43959" rtlCol="0">
            <a:spAutoFit/>
          </a:bodyPr>
          <a:lstStyle/>
          <a:p>
            <a:pPr defTabSz="439566" fontAlgn="base">
              <a:lnSpc>
                <a:spcPct val="110000"/>
              </a:lnSpc>
              <a:spcBef>
                <a:spcPts val="289"/>
              </a:spcBef>
              <a:spcAft>
                <a:spcPts val="577"/>
              </a:spcAft>
              <a:buFont typeface="Arial" panose="020B0604020202020204" pitchFamily="34" charset="0"/>
              <a:buNone/>
              <a:defRPr/>
            </a:pPr>
            <a:r>
              <a:rPr lang="en-US" sz="1600">
                <a:solidFill>
                  <a:srgbClr val="FFFFFF"/>
                </a:solidFill>
                <a:latin typeface="Arial Black"/>
                <a:ea typeface="Arial" panose="020B0604020202020204" pitchFamily="34" charset="-128"/>
              </a:rPr>
              <a:t>jdrf.org</a:t>
            </a:r>
          </a:p>
        </p:txBody>
      </p:sp>
      <p:cxnSp>
        <p:nvCxnSpPr>
          <p:cNvPr id="13" name="Straight Connector 12">
            <a:extLst>
              <a:ext uri="{FF2B5EF4-FFF2-40B4-BE49-F238E27FC236}">
                <a16:creationId xmlns:a16="http://schemas.microsoft.com/office/drawing/2014/main" id="{BB793E75-1B11-4AAC-88E4-0135409F3AE4}"/>
              </a:ext>
            </a:extLst>
          </p:cNvPr>
          <p:cNvCxnSpPr/>
          <p:nvPr userDrawn="1"/>
        </p:nvCxnSpPr>
        <p:spPr>
          <a:xfrm>
            <a:off x="3457575" y="2401888"/>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959471"/>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p:txBody>
          <a:bodyPr/>
          <a:lstStyle>
            <a:lvl1pPr>
              <a:defRPr/>
            </a:lvl1pPr>
          </a:lstStyle>
          <a:p>
            <a:fld id="{BFB6FC33-D603-49AE-B19D-B293BCCB8D69}"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3" name="TextBox 2"/>
          <p:cNvSpPr txBox="1"/>
          <p:nvPr userDrawn="1"/>
        </p:nvSpPr>
        <p:spPr>
          <a:xfrm>
            <a:off x="457200" y="1200151"/>
            <a:ext cx="8254632" cy="2859728"/>
          </a:xfrm>
          <a:prstGeom prst="rect">
            <a:avLst/>
          </a:prstGeom>
          <a:noFill/>
        </p:spPr>
        <p:txBody>
          <a:bodyPr wrap="square" lIns="87918" tIns="43959" rIns="87918" bIns="43959" rtlCol="0">
            <a:spAutoFit/>
          </a:bodyPr>
          <a:lstStyle/>
          <a:p>
            <a:pPr marL="274730" indent="-274730" defTabSz="439566"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This is a JDRF Branded PowerPoint template. Changing the font styles, colors, sizes is not allowed. </a:t>
            </a:r>
          </a:p>
          <a:p>
            <a:pPr marL="274730" indent="-274730" defTabSz="439566"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Make sure you have </a:t>
            </a:r>
            <a:r>
              <a:rPr lang="en-US" sz="1100" b="1">
                <a:solidFill>
                  <a:srgbClr val="010101"/>
                </a:solidFill>
                <a:ea typeface="Arial" panose="020B0604020202020204" pitchFamily="34" charset="-128"/>
              </a:rPr>
              <a:t>Arial</a:t>
            </a:r>
            <a:r>
              <a:rPr lang="en-US" sz="1100">
                <a:solidFill>
                  <a:srgbClr val="010101"/>
                </a:solidFill>
                <a:ea typeface="Arial" panose="020B0604020202020204" pitchFamily="34" charset="-128"/>
              </a:rPr>
              <a:t> and </a:t>
            </a:r>
            <a:r>
              <a:rPr lang="en-US" sz="1100" b="1">
                <a:solidFill>
                  <a:srgbClr val="010101"/>
                </a:solidFill>
                <a:ea typeface="Arial" panose="020B0604020202020204" pitchFamily="34" charset="-128"/>
              </a:rPr>
              <a:t>Arial Black </a:t>
            </a:r>
            <a:r>
              <a:rPr lang="en-US" sz="1100">
                <a:solidFill>
                  <a:srgbClr val="010101"/>
                </a:solidFill>
                <a:ea typeface="Arial" panose="020B0604020202020204" pitchFamily="34" charset="-128"/>
              </a:rPr>
              <a:t>fonts installed in your computer before editing this template. If you do not have these fonts, please go to the link </a:t>
            </a:r>
            <a:r>
              <a:rPr lang="en-US" sz="1100" b="1">
                <a:solidFill>
                  <a:srgbClr val="010101"/>
                </a:solidFill>
                <a:ea typeface="Arial" panose="020B0604020202020204" pitchFamily="34" charset="-128"/>
              </a:rPr>
              <a:t>jdrf.org/brand/fonts</a:t>
            </a:r>
            <a:r>
              <a:rPr lang="en-US" sz="1100">
                <a:solidFill>
                  <a:srgbClr val="010101"/>
                </a:solidFill>
                <a:ea typeface="Arial" panose="020B0604020202020204" pitchFamily="34" charset="-128"/>
              </a:rPr>
              <a:t> to download the fonts.</a:t>
            </a:r>
            <a:endParaRPr lang="en-US" sz="1100" b="1">
              <a:solidFill>
                <a:srgbClr val="010101"/>
              </a:solidFill>
              <a:ea typeface="Arial" panose="020B0604020202020204" pitchFamily="34" charset="-128"/>
            </a:endParaRPr>
          </a:p>
          <a:p>
            <a:pPr marL="274730" indent="-274730" defTabSz="439566"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Each slide has instructions and guidelines written about what kind of font to use, size, color etc. Follow the guidelines provided. </a:t>
            </a:r>
          </a:p>
          <a:p>
            <a:pPr marL="274730" indent="-274730" defTabSz="439566"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Do not go beyond the character limit written for each slide and do not force fit the text. You will have to alter the text and content according to the character limit to maintain consistency throughout the presentation. </a:t>
            </a:r>
          </a:p>
          <a:p>
            <a:pPr marL="274730" indent="-274730" defTabSz="439566"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Copying and pasting your own “pre-made” slides in this presentation is strictly prohibited.</a:t>
            </a:r>
          </a:p>
          <a:p>
            <a:pPr marL="274730" indent="-274730" defTabSz="439566"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To edit each slide, simply re-type the text in given area. </a:t>
            </a:r>
          </a:p>
          <a:p>
            <a:pPr marL="274730" indent="-274730" defTabSz="439566" fontAlgn="base">
              <a:lnSpc>
                <a:spcPct val="110000"/>
              </a:lnSpc>
              <a:spcBef>
                <a:spcPct val="0"/>
              </a:spcBef>
              <a:spcAft>
                <a:spcPts val="1154"/>
              </a:spcAft>
              <a:buFont typeface="Arial"/>
              <a:buChar char="•"/>
            </a:pPr>
            <a:r>
              <a:rPr lang="en-US" sz="1100">
                <a:solidFill>
                  <a:srgbClr val="010101"/>
                </a:solidFill>
                <a:ea typeface="Arial" panose="020B0604020202020204" pitchFamily="34" charset="-128"/>
              </a:rPr>
              <a:t>Always use “Title Case” or “Initial Caps” for all main headers and titles of the slides. This is must. </a:t>
            </a:r>
          </a:p>
        </p:txBody>
      </p:sp>
      <p:sp>
        <p:nvSpPr>
          <p:cNvPr id="10" name="Title 1"/>
          <p:cNvSpPr txBox="1">
            <a:spLocks/>
          </p:cNvSpPr>
          <p:nvPr userDrawn="1"/>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marL="0" marR="0" indent="0" algn="ctr" defTabSz="457200" rtl="0" eaLnBrk="1" fontAlgn="auto" latinLnBrk="0" hangingPunct="1">
              <a:lnSpc>
                <a:spcPct val="100000"/>
              </a:lnSpc>
              <a:spcBef>
                <a:spcPct val="0"/>
              </a:spcBef>
              <a:spcAft>
                <a:spcPts val="0"/>
              </a:spcAft>
              <a:buClrTx/>
              <a:buSzTx/>
              <a:buFontTx/>
              <a:buNone/>
              <a:tabLst/>
              <a:defRPr sz="2800" kern="1200" baseline="0">
                <a:solidFill>
                  <a:schemeClr val="tx1"/>
                </a:solidFill>
                <a:latin typeface="+mj-lt"/>
                <a:ea typeface="Arial" pitchFamily="-127" charset="-128"/>
                <a:cs typeface="+mj-cs"/>
              </a:defRPr>
            </a:lvl1pPr>
            <a:lvl2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2pPr>
            <a:lvl3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3pPr>
            <a:lvl4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4pPr>
            <a:lvl5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5pPr>
            <a:lvl6pPr marL="4572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6pPr>
            <a:lvl7pPr marL="9144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7pPr>
            <a:lvl8pPr marL="13716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8pPr>
            <a:lvl9pPr marL="18288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9pPr>
          </a:lstStyle>
          <a:p>
            <a:r>
              <a:rPr lang="en-US" altLang="ja-JP" sz="2300">
                <a:solidFill>
                  <a:srgbClr val="010101"/>
                </a:solidFill>
                <a:ea typeface="Arial" panose="020B0604020202020204" pitchFamily="34" charset="-128"/>
              </a:rPr>
              <a:t>READ THIS FIRST</a:t>
            </a:r>
            <a:endParaRPr lang="en-US" sz="2300">
              <a:solidFill>
                <a:srgbClr val="010101"/>
              </a:solidFill>
              <a:ea typeface="Arial" panose="020B0604020202020204" pitchFamily="34" charset="-128"/>
            </a:endParaRPr>
          </a:p>
        </p:txBody>
      </p:sp>
    </p:spTree>
    <p:extLst>
      <p:ext uri="{BB962C8B-B14F-4D97-AF65-F5344CB8AC3E}">
        <p14:creationId xmlns:p14="http://schemas.microsoft.com/office/powerpoint/2010/main" val="2004227331"/>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2987A3-539F-42CE-BB70-725B3E021C39}" type="datetime1">
              <a:rPr lang="en-US" smtClean="0"/>
              <a:pPr/>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ADB7E-A526-49DE-ABD7-90A5490CACB5}" type="slidenum">
              <a:rPr lang="en-US" smtClean="0"/>
              <a:pPr/>
              <a:t>‹#›</a:t>
            </a:fld>
            <a:endParaRPr lang="en-US"/>
          </a:p>
        </p:txBody>
      </p:sp>
      <p:sp>
        <p:nvSpPr>
          <p:cNvPr id="10" name="Text Placeholder 9"/>
          <p:cNvSpPr>
            <a:spLocks noGrp="1"/>
          </p:cNvSpPr>
          <p:nvPr>
            <p:ph type="body" sz="quarter" idx="13"/>
          </p:nvPr>
        </p:nvSpPr>
        <p:spPr>
          <a:xfrm>
            <a:off x="457201" y="423470"/>
            <a:ext cx="8258783" cy="225738"/>
          </a:xfrm>
        </p:spPr>
        <p:txBody>
          <a:bodyPr anchor="b">
            <a:noAutofit/>
          </a:bodyPr>
          <a:lstStyle>
            <a:lvl1pPr marL="0" indent="0">
              <a:buNone/>
              <a:defRPr sz="1350" b="1" cap="all" baseline="0">
                <a:solidFill>
                  <a:schemeClr val="accent1"/>
                </a:solidFill>
                <a:latin typeface="+mn-lt"/>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
        <p:nvSpPr>
          <p:cNvPr id="8" name="Title Placeholder 1"/>
          <p:cNvSpPr>
            <a:spLocks noGrp="1"/>
          </p:cNvSpPr>
          <p:nvPr>
            <p:ph type="title"/>
          </p:nvPr>
        </p:nvSpPr>
        <p:spPr>
          <a:xfrm>
            <a:off x="457200" y="547968"/>
            <a:ext cx="8229600" cy="399316"/>
          </a:xfrm>
          <a:prstGeom prst="rect">
            <a:avLst/>
          </a:prstGeom>
        </p:spPr>
        <p:txBody>
          <a:bodyPr vert="horz" lIns="91440" tIns="45720" rIns="91440" bIns="45720" rtlCol="0" anchor="t">
            <a:normAutofit/>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262632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99"/>
        <p:cNvGrpSpPr/>
        <p:nvPr/>
      </p:nvGrpSpPr>
      <p:grpSpPr>
        <a:xfrm>
          <a:off x="0" y="0"/>
          <a:ext cx="0" cy="0"/>
          <a:chOff x="0" y="0"/>
          <a:chExt cx="0" cy="0"/>
        </a:xfrm>
      </p:grpSpPr>
      <p:cxnSp>
        <p:nvCxnSpPr>
          <p:cNvPr id="100" name="Google Shape;100;p18"/>
          <p:cNvCxnSpPr/>
          <p:nvPr/>
        </p:nvCxnSpPr>
        <p:spPr>
          <a:xfrm>
            <a:off x="3459127" y="635708"/>
            <a:ext cx="1871330" cy="0"/>
          </a:xfrm>
          <a:prstGeom prst="straightConnector1">
            <a:avLst/>
          </a:prstGeom>
          <a:noFill/>
          <a:ln w="76200" cap="flat" cmpd="sng">
            <a:solidFill>
              <a:schemeClr val="dk1"/>
            </a:solidFill>
            <a:prstDash val="solid"/>
            <a:round/>
            <a:headEnd type="none" w="sm" len="sm"/>
            <a:tailEnd type="none" w="sm" len="sm"/>
          </a:ln>
        </p:spPr>
      </p:cxnSp>
      <p:sp>
        <p:nvSpPr>
          <p:cNvPr id="101" name="Google Shape;101;p18"/>
          <p:cNvSpPr txBox="1">
            <a:spLocks noGrp="1"/>
          </p:cNvSpPr>
          <p:nvPr>
            <p:ph type="title"/>
          </p:nvPr>
        </p:nvSpPr>
        <p:spPr>
          <a:xfrm>
            <a:off x="457200" y="98109"/>
            <a:ext cx="8229600" cy="408889"/>
          </a:xfrm>
          <a:prstGeom prst="rect">
            <a:avLst/>
          </a:prstGeom>
          <a:noFill/>
          <a:ln>
            <a:noFill/>
          </a:ln>
        </p:spPr>
        <p:txBody>
          <a:bodyPr spcFirstLastPara="1" wrap="square" lIns="87900" tIns="43950" rIns="87900" bIns="43950" anchor="b" anchorCtr="0"/>
          <a:lstStyle>
            <a:lvl1pPr marR="0" lvl="0" algn="ctr">
              <a:lnSpc>
                <a:spcPct val="100000"/>
              </a:lnSpc>
              <a:spcBef>
                <a:spcPts val="0"/>
              </a:spcBef>
              <a:spcAft>
                <a:spcPts val="0"/>
              </a:spcAft>
              <a:buClr>
                <a:schemeClr val="dk2"/>
              </a:buClr>
              <a:buSzPts val="2300"/>
              <a:buFont typeface="Arial"/>
              <a:buNone/>
              <a:defRPr sz="2300" b="1" i="0">
                <a:solidFill>
                  <a:schemeClr val="dk2"/>
                </a:solidFill>
                <a:latin typeface="Arial Black" panose="020B0604020202020204" pitchFamily="34" charset="0"/>
                <a:ea typeface="Arial Black" panose="020B0604020202020204" pitchFamily="34" charset="0"/>
                <a:cs typeface="Arial Black" panose="020B0604020202020204" pitchFamily="34" charset="0"/>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457200" y="893136"/>
            <a:ext cx="8229600" cy="3701488"/>
          </a:xfrm>
          <a:prstGeom prst="rect">
            <a:avLst/>
          </a:prstGeom>
          <a:noFill/>
          <a:ln>
            <a:noFill/>
          </a:ln>
        </p:spPr>
        <p:txBody>
          <a:bodyPr spcFirstLastPara="1" wrap="square" lIns="87900" tIns="43950" rIns="87900" bIns="43950" anchor="t" anchorCtr="0"/>
          <a:lstStyle>
            <a:lvl1pPr marL="457166" lvl="0" indent="-298427" algn="l">
              <a:lnSpc>
                <a:spcPct val="110000"/>
              </a:lnSpc>
              <a:spcBef>
                <a:spcPts val="289"/>
              </a:spcBef>
              <a:spcAft>
                <a:spcPts val="0"/>
              </a:spcAft>
              <a:buClr>
                <a:srgbClr val="333535"/>
              </a:buClr>
              <a:buSzPts val="1100"/>
              <a:buChar char="•"/>
              <a:defRPr>
                <a:solidFill>
                  <a:srgbClr val="333535"/>
                </a:solidFill>
              </a:defRPr>
            </a:lvl1pPr>
            <a:lvl2pPr marL="914333" lvl="1" indent="-292079" algn="l">
              <a:lnSpc>
                <a:spcPct val="110000"/>
              </a:lnSpc>
              <a:spcBef>
                <a:spcPts val="577"/>
              </a:spcBef>
              <a:spcAft>
                <a:spcPts val="0"/>
              </a:spcAft>
              <a:buClr>
                <a:srgbClr val="333535"/>
              </a:buClr>
              <a:buSzPts val="1000"/>
              <a:buChar char="•"/>
              <a:defRPr>
                <a:solidFill>
                  <a:srgbClr val="333535"/>
                </a:solidFill>
              </a:defRPr>
            </a:lvl2pPr>
            <a:lvl3pPr marL="1371498" marR="0" lvl="2" indent="-285729" algn="l">
              <a:lnSpc>
                <a:spcPct val="110000"/>
              </a:lnSpc>
              <a:spcBef>
                <a:spcPts val="577"/>
              </a:spcBef>
              <a:spcAft>
                <a:spcPts val="0"/>
              </a:spcAft>
              <a:buClr>
                <a:srgbClr val="333535"/>
              </a:buClr>
              <a:buSzPts val="900"/>
              <a:buFont typeface="Arial"/>
              <a:buChar char="•"/>
              <a:defRPr>
                <a:solidFill>
                  <a:srgbClr val="333535"/>
                </a:solidFill>
              </a:defRPr>
            </a:lvl3pPr>
            <a:lvl4pPr marL="1828664" marR="0" lvl="3" indent="-279379" algn="l">
              <a:lnSpc>
                <a:spcPct val="110000"/>
              </a:lnSpc>
              <a:spcBef>
                <a:spcPts val="577"/>
              </a:spcBef>
              <a:spcAft>
                <a:spcPts val="0"/>
              </a:spcAft>
              <a:buClr>
                <a:srgbClr val="333535"/>
              </a:buClr>
              <a:buSzPts val="800"/>
              <a:buFont typeface="Arial"/>
              <a:buChar char="•"/>
              <a:defRPr>
                <a:solidFill>
                  <a:srgbClr val="333535"/>
                </a:solidFill>
              </a:defRPr>
            </a:lvl4pPr>
            <a:lvl5pPr marL="2285829" marR="0" lvl="4" indent="-279379" algn="l">
              <a:lnSpc>
                <a:spcPct val="110000"/>
              </a:lnSpc>
              <a:spcBef>
                <a:spcPts val="577"/>
              </a:spcBef>
              <a:spcAft>
                <a:spcPts val="0"/>
              </a:spcAft>
              <a:buClr>
                <a:srgbClr val="333535"/>
              </a:buClr>
              <a:buSzPts val="800"/>
              <a:buFont typeface="Arial"/>
              <a:buChar char="•"/>
              <a:defRPr>
                <a:solidFill>
                  <a:srgbClr val="333535"/>
                </a:solidFill>
              </a:defRPr>
            </a:lvl5pPr>
            <a:lvl6pPr marL="2742995" lvl="5" indent="-342875" algn="l">
              <a:spcBef>
                <a:spcPts val="577"/>
              </a:spcBef>
              <a:spcAft>
                <a:spcPts val="0"/>
              </a:spcAft>
              <a:buClr>
                <a:schemeClr val="dk1"/>
              </a:buClr>
              <a:buSzPts val="1800"/>
              <a:buChar char="•"/>
              <a:defRPr/>
            </a:lvl6pPr>
            <a:lvl7pPr marL="3200160" lvl="6" indent="-342875" algn="l">
              <a:spcBef>
                <a:spcPts val="360"/>
              </a:spcBef>
              <a:spcAft>
                <a:spcPts val="0"/>
              </a:spcAft>
              <a:buClr>
                <a:schemeClr val="dk1"/>
              </a:buClr>
              <a:buSzPts val="1800"/>
              <a:buChar char="•"/>
              <a:defRPr/>
            </a:lvl7pPr>
            <a:lvl8pPr marL="3657326" lvl="7" indent="-342875" algn="l">
              <a:spcBef>
                <a:spcPts val="360"/>
              </a:spcBef>
              <a:spcAft>
                <a:spcPts val="0"/>
              </a:spcAft>
              <a:buClr>
                <a:schemeClr val="dk1"/>
              </a:buClr>
              <a:buSzPts val="1800"/>
              <a:buChar char="•"/>
              <a:defRPr/>
            </a:lvl8pPr>
            <a:lvl9pPr marL="4114493" lvl="8" indent="-342875" algn="l">
              <a:spcBef>
                <a:spcPts val="360"/>
              </a:spcBef>
              <a:spcAft>
                <a:spcPts val="0"/>
              </a:spcAft>
              <a:buClr>
                <a:schemeClr val="dk1"/>
              </a:buClr>
              <a:buSzPts val="1800"/>
              <a:buChar char="•"/>
              <a:defRPr/>
            </a:lvl9pPr>
          </a:lstStyle>
          <a:p>
            <a:endParaRPr/>
          </a:p>
        </p:txBody>
      </p:sp>
      <p:sp>
        <p:nvSpPr>
          <p:cNvPr id="103" name="Google Shape;103;p18"/>
          <p:cNvSpPr txBox="1">
            <a:spLocks noGrp="1"/>
          </p:cNvSpPr>
          <p:nvPr>
            <p:ph type="ftr" idx="11"/>
          </p:nvPr>
        </p:nvSpPr>
        <p:spPr>
          <a:xfrm>
            <a:off x="4600355" y="4810126"/>
            <a:ext cx="3991197" cy="274638"/>
          </a:xfrm>
          <a:prstGeom prst="rect">
            <a:avLst/>
          </a:prstGeom>
          <a:noFill/>
          <a:ln>
            <a:noFill/>
          </a:ln>
        </p:spPr>
        <p:txBody>
          <a:bodyPr spcFirstLastPara="1" wrap="square" lIns="87900" tIns="43950" rIns="87900" bIns="43950" anchor="ctr" anchorCtr="0"/>
          <a:lstStyle>
            <a:lvl1pPr lvl="0" algn="r">
              <a:lnSpc>
                <a:spcPct val="100000"/>
              </a:lnSpc>
              <a:spcBef>
                <a:spcPts val="0"/>
              </a:spcBef>
              <a:spcAft>
                <a:spcPts val="0"/>
              </a:spcAft>
              <a:buClr>
                <a:schemeClr val="dk1"/>
              </a:buClr>
              <a:buSzPts val="7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10101"/>
              </a:buClr>
              <a:defRPr/>
            </a:pPr>
            <a:endParaRPr lang="en-US">
              <a:solidFill>
                <a:srgbClr val="010101"/>
              </a:solidFill>
            </a:endParaRPr>
          </a:p>
        </p:txBody>
      </p:sp>
      <p:sp>
        <p:nvSpPr>
          <p:cNvPr id="104" name="Google Shape;104;p18"/>
          <p:cNvSpPr txBox="1">
            <a:spLocks noGrp="1"/>
          </p:cNvSpPr>
          <p:nvPr>
            <p:ph type="sldNum" idx="12"/>
          </p:nvPr>
        </p:nvSpPr>
        <p:spPr>
          <a:xfrm>
            <a:off x="8693157" y="4810126"/>
            <a:ext cx="392113" cy="274638"/>
          </a:xfrm>
          <a:prstGeom prst="rect">
            <a:avLst/>
          </a:prstGeom>
          <a:noFill/>
          <a:ln>
            <a:noFill/>
          </a:ln>
        </p:spPr>
        <p:txBody>
          <a:bodyPr spcFirstLastPara="1" wrap="square" lIns="87900" tIns="43950" rIns="87900" bIns="43950" anchor="ctr" anchorCtr="0">
            <a:noAutofit/>
          </a:bodyPr>
          <a:lstStyle>
            <a:lvl1pPr marL="0" lvl="0" indent="0" algn="l">
              <a:spcBef>
                <a:spcPts val="0"/>
              </a:spcBef>
              <a:spcAft>
                <a:spcPts val="0"/>
              </a:spcAft>
              <a:buNone/>
              <a:defRPr sz="800" b="0" i="0" u="none" strike="noStrike" cap="none">
                <a:solidFill>
                  <a:srgbClr val="7F7F7F"/>
                </a:solidFill>
                <a:latin typeface="Arial"/>
                <a:ea typeface="Arial"/>
                <a:cs typeface="Arial"/>
                <a:sym typeface="Arial"/>
              </a:defRPr>
            </a:lvl1pPr>
            <a:lvl2pPr marL="0" lvl="1" indent="0" algn="l">
              <a:spcBef>
                <a:spcPts val="0"/>
              </a:spcBef>
              <a:spcAft>
                <a:spcPts val="0"/>
              </a:spcAft>
              <a:buNone/>
              <a:defRPr sz="800" b="0" i="0" u="none" strike="noStrike" cap="none">
                <a:solidFill>
                  <a:srgbClr val="7F7F7F"/>
                </a:solidFill>
                <a:latin typeface="Arial"/>
                <a:ea typeface="Arial"/>
                <a:cs typeface="Arial"/>
                <a:sym typeface="Arial"/>
              </a:defRPr>
            </a:lvl2pPr>
            <a:lvl3pPr marL="0" lvl="2" indent="0" algn="l">
              <a:spcBef>
                <a:spcPts val="0"/>
              </a:spcBef>
              <a:spcAft>
                <a:spcPts val="0"/>
              </a:spcAft>
              <a:buNone/>
              <a:defRPr sz="800" b="0" i="0" u="none" strike="noStrike" cap="none">
                <a:solidFill>
                  <a:srgbClr val="7F7F7F"/>
                </a:solidFill>
                <a:latin typeface="Arial"/>
                <a:ea typeface="Arial"/>
                <a:cs typeface="Arial"/>
                <a:sym typeface="Arial"/>
              </a:defRPr>
            </a:lvl3pPr>
            <a:lvl4pPr marL="0" lvl="3" indent="0" algn="l">
              <a:spcBef>
                <a:spcPts val="0"/>
              </a:spcBef>
              <a:spcAft>
                <a:spcPts val="0"/>
              </a:spcAft>
              <a:buNone/>
              <a:defRPr sz="800" b="0" i="0" u="none" strike="noStrike" cap="none">
                <a:solidFill>
                  <a:srgbClr val="7F7F7F"/>
                </a:solidFill>
                <a:latin typeface="Arial"/>
                <a:ea typeface="Arial"/>
                <a:cs typeface="Arial"/>
                <a:sym typeface="Arial"/>
              </a:defRPr>
            </a:lvl4pPr>
            <a:lvl5pPr marL="0" lvl="4" indent="0" algn="l">
              <a:spcBef>
                <a:spcPts val="0"/>
              </a:spcBef>
              <a:spcAft>
                <a:spcPts val="0"/>
              </a:spcAft>
              <a:buNone/>
              <a:defRPr sz="800" b="0" i="0" u="none" strike="noStrike" cap="none">
                <a:solidFill>
                  <a:srgbClr val="7F7F7F"/>
                </a:solidFill>
                <a:latin typeface="Arial"/>
                <a:ea typeface="Arial"/>
                <a:cs typeface="Arial"/>
                <a:sym typeface="Arial"/>
              </a:defRPr>
            </a:lvl5pPr>
            <a:lvl6pPr marL="0" lvl="5" indent="0" algn="l">
              <a:spcBef>
                <a:spcPts val="0"/>
              </a:spcBef>
              <a:spcAft>
                <a:spcPts val="0"/>
              </a:spcAft>
              <a:buNone/>
              <a:defRPr sz="800" b="0" i="0" u="none" strike="noStrike" cap="none">
                <a:solidFill>
                  <a:srgbClr val="7F7F7F"/>
                </a:solidFill>
                <a:latin typeface="Arial"/>
                <a:ea typeface="Arial"/>
                <a:cs typeface="Arial"/>
                <a:sym typeface="Arial"/>
              </a:defRPr>
            </a:lvl6pPr>
            <a:lvl7pPr marL="0" lvl="6" indent="0" algn="l">
              <a:spcBef>
                <a:spcPts val="0"/>
              </a:spcBef>
              <a:spcAft>
                <a:spcPts val="0"/>
              </a:spcAft>
              <a:buNone/>
              <a:defRPr sz="800" b="0" i="0" u="none" strike="noStrike" cap="none">
                <a:solidFill>
                  <a:srgbClr val="7F7F7F"/>
                </a:solidFill>
                <a:latin typeface="Arial"/>
                <a:ea typeface="Arial"/>
                <a:cs typeface="Arial"/>
                <a:sym typeface="Arial"/>
              </a:defRPr>
            </a:lvl7pPr>
            <a:lvl8pPr marL="0" lvl="7" indent="0" algn="l">
              <a:spcBef>
                <a:spcPts val="0"/>
              </a:spcBef>
              <a:spcAft>
                <a:spcPts val="0"/>
              </a:spcAft>
              <a:buNone/>
              <a:defRPr sz="800" b="0" i="0" u="none" strike="noStrike" cap="none">
                <a:solidFill>
                  <a:srgbClr val="7F7F7F"/>
                </a:solidFill>
                <a:latin typeface="Arial"/>
                <a:ea typeface="Arial"/>
                <a:cs typeface="Arial"/>
                <a:sym typeface="Arial"/>
              </a:defRPr>
            </a:lvl8pPr>
            <a:lvl9pPr marL="0" lvl="8" indent="0" algn="l">
              <a:spcBef>
                <a:spcPts val="0"/>
              </a:spcBef>
              <a:spcAft>
                <a:spcPts val="0"/>
              </a:spcAft>
              <a:buNone/>
              <a:defRPr sz="800" b="0" i="0" u="none" strike="noStrike" cap="none">
                <a:solidFill>
                  <a:srgbClr val="7F7F7F"/>
                </a:solidFill>
                <a:latin typeface="Arial"/>
                <a:ea typeface="Arial"/>
                <a:cs typeface="Arial"/>
                <a:sym typeface="Arial"/>
              </a:defRPr>
            </a:lvl9pPr>
          </a:lstStyle>
          <a:p>
            <a:pPr defTabSz="439566">
              <a:defRPr/>
            </a:pPr>
            <a:fld id="{00000000-1234-1234-1234-123412341234}" type="slidenum">
              <a:rPr lang="en" smtClean="0"/>
              <a:pPr defTabSz="439566">
                <a:defRPr/>
              </a:pPr>
              <a:t>‹#›</a:t>
            </a:fld>
            <a:endParaRPr lang="en"/>
          </a:p>
        </p:txBody>
      </p:sp>
    </p:spTree>
    <p:extLst>
      <p:ext uri="{BB962C8B-B14F-4D97-AF65-F5344CB8AC3E}">
        <p14:creationId xmlns:p14="http://schemas.microsoft.com/office/powerpoint/2010/main" val="1349515958"/>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3_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tx1"/>
          </a:solidFill>
          <a:ln>
            <a:noFill/>
          </a:ln>
          <a:effectLst>
            <a:outerShdw blurRad="40000" dist="23000" dir="5400000" rotWithShape="0">
              <a:srgbClr val="808080">
                <a:alpha val="34999"/>
              </a:srgbClr>
            </a:outerShdw>
          </a:effec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102861"/>
            <a:ext cx="6400800" cy="346425"/>
          </a:xfrm>
        </p:spPr>
        <p:txBody>
          <a:bodyPr>
            <a:noAutofit/>
          </a:bodyPr>
          <a:lstStyle>
            <a:lvl1pPr marL="0" indent="0" algn="ctr">
              <a:buNone/>
              <a:defRPr sz="1600" b="0" baseline="0">
                <a:solidFill>
                  <a:schemeClr val="accent1"/>
                </a:solidFill>
                <a:latin typeface="+mn-lt"/>
              </a:defRPr>
            </a:lvl1pPr>
            <a:lvl2pPr marL="439577" indent="0" algn="ctr">
              <a:buNone/>
              <a:defRPr>
                <a:solidFill>
                  <a:schemeClr val="tx1">
                    <a:tint val="75000"/>
                  </a:schemeClr>
                </a:solidFill>
              </a:defRPr>
            </a:lvl2pPr>
            <a:lvl3pPr marL="879154" indent="0" algn="ctr">
              <a:buNone/>
              <a:defRPr>
                <a:solidFill>
                  <a:schemeClr val="tx1">
                    <a:tint val="75000"/>
                  </a:schemeClr>
                </a:solidFill>
              </a:defRPr>
            </a:lvl3pPr>
            <a:lvl4pPr marL="1318731" indent="0" algn="ctr">
              <a:buNone/>
              <a:defRPr>
                <a:solidFill>
                  <a:schemeClr val="tx1">
                    <a:tint val="75000"/>
                  </a:schemeClr>
                </a:solidFill>
              </a:defRPr>
            </a:lvl4pPr>
            <a:lvl5pPr marL="1758307" indent="0" algn="ctr">
              <a:buNone/>
              <a:defRPr>
                <a:solidFill>
                  <a:schemeClr val="tx1">
                    <a:tint val="75000"/>
                  </a:schemeClr>
                </a:solidFill>
              </a:defRPr>
            </a:lvl5pPr>
            <a:lvl6pPr marL="2197884" indent="0" algn="ctr">
              <a:buNone/>
              <a:defRPr>
                <a:solidFill>
                  <a:schemeClr val="tx1">
                    <a:tint val="75000"/>
                  </a:schemeClr>
                </a:solidFill>
              </a:defRPr>
            </a:lvl6pPr>
            <a:lvl7pPr marL="2637461" indent="0" algn="ctr">
              <a:buNone/>
              <a:defRPr>
                <a:solidFill>
                  <a:schemeClr val="tx1">
                    <a:tint val="75000"/>
                  </a:schemeClr>
                </a:solidFill>
              </a:defRPr>
            </a:lvl7pPr>
            <a:lvl8pPr marL="3077038" indent="0" algn="ctr">
              <a:buNone/>
              <a:defRPr>
                <a:solidFill>
                  <a:schemeClr val="tx1">
                    <a:tint val="75000"/>
                  </a:schemeClr>
                </a:solidFill>
              </a:defRPr>
            </a:lvl8pPr>
            <a:lvl9pPr marL="3516615"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20" y="4444350"/>
            <a:ext cx="6430963" cy="519112"/>
          </a:xfrm>
        </p:spPr>
        <p:txBody>
          <a:bodyPr/>
          <a:lstStyle>
            <a:lvl1pPr marL="0" indent="0" algn="ctr">
              <a:buNone/>
              <a:defRPr sz="1200" b="0" baseline="0">
                <a:solidFill>
                  <a:schemeClr val="accent3"/>
                </a:solidFill>
                <a:latin typeface="+mn-lt"/>
              </a:defRPr>
            </a:lvl1pPr>
          </a:lstStyle>
          <a:p>
            <a:pPr lvl="0"/>
            <a:r>
              <a:rPr lang="en-US"/>
              <a:t>Month Date, Year</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64776" y="1056794"/>
            <a:ext cx="2787722" cy="572758"/>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4388" y="2068003"/>
            <a:ext cx="8568497" cy="1373468"/>
          </a:xfrm>
          <a:prstGeom prst="rect">
            <a:avLst/>
          </a:prstGeom>
        </p:spPr>
      </p:pic>
      <p:sp>
        <p:nvSpPr>
          <p:cNvPr id="2" name="Title 1"/>
          <p:cNvSpPr>
            <a:spLocks noGrp="1"/>
          </p:cNvSpPr>
          <p:nvPr>
            <p:ph type="ctrTitle" hasCustomPrompt="1"/>
          </p:nvPr>
        </p:nvSpPr>
        <p:spPr>
          <a:xfrm>
            <a:off x="685800" y="2051338"/>
            <a:ext cx="7772400" cy="1102519"/>
          </a:xfrm>
        </p:spPr>
        <p:txBody>
          <a:bodyPr tIns="91440" bIns="91440" anchor="ctr" anchorCtr="0">
            <a:noAutofit/>
          </a:bodyPr>
          <a:lstStyle>
            <a:lvl1pPr marL="0" marR="0" indent="0" algn="ctr" defTabSz="439577" rtl="0" eaLnBrk="1" fontAlgn="auto" latinLnBrk="0" hangingPunct="1">
              <a:lnSpc>
                <a:spcPct val="100000"/>
              </a:lnSpc>
              <a:spcBef>
                <a:spcPct val="0"/>
              </a:spcBef>
              <a:spcAft>
                <a:spcPts val="0"/>
              </a:spcAft>
              <a:buClrTx/>
              <a:buSzTx/>
              <a:buFontTx/>
              <a:buNone/>
              <a:tabLst/>
              <a:defRPr sz="3500" baseline="0">
                <a:solidFill>
                  <a:schemeClr val="tx1"/>
                </a:solidFill>
              </a:defRPr>
            </a:lvl1pPr>
          </a:lstStyle>
          <a:p>
            <a:r>
              <a:rPr lang="en-US"/>
              <a:t>Main Title (Max. 25 char.)</a:t>
            </a:r>
          </a:p>
        </p:txBody>
      </p:sp>
    </p:spTree>
    <p:extLst>
      <p:ext uri="{BB962C8B-B14F-4D97-AF65-F5344CB8AC3E}">
        <p14:creationId xmlns:p14="http://schemas.microsoft.com/office/powerpoint/2010/main" val="212475018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4948" y="-138494"/>
            <a:ext cx="7409052" cy="5281994"/>
          </a:xfrm>
          <a:prstGeom prst="rect">
            <a:avLst/>
          </a:prstGeom>
        </p:spPr>
      </p:pic>
    </p:spTree>
    <p:extLst>
      <p:ext uri="{BB962C8B-B14F-4D97-AF65-F5344CB8AC3E}">
        <p14:creationId xmlns:p14="http://schemas.microsoft.com/office/powerpoint/2010/main" val="3942579347"/>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Blue 1 column">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rtlCol="0">
            <a:noAutofit/>
          </a:bodyPr>
          <a:lstStyle>
            <a:lvl1pPr marL="131877">
              <a:lnSpc>
                <a:spcPct val="120000"/>
              </a:lnSpc>
              <a:spcBef>
                <a:spcPts val="0"/>
              </a:spcBef>
              <a:spcAft>
                <a:spcPts val="577"/>
              </a:spcAft>
              <a:defRPr baseline="0">
                <a:solidFill>
                  <a:schemeClr val="tx1"/>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SINGLE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Tree>
    <p:extLst>
      <p:ext uri="{BB962C8B-B14F-4D97-AF65-F5344CB8AC3E}">
        <p14:creationId xmlns:p14="http://schemas.microsoft.com/office/powerpoint/2010/main" val="285688202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tx1"/>
          </a:solidFill>
          <a:ln>
            <a:noFill/>
          </a:ln>
          <a:effectLst>
            <a:outerShdw blurRad="40000" dist="23000" dir="5400000" rotWithShape="0">
              <a:srgbClr val="808080">
                <a:alpha val="34999"/>
              </a:srgbClr>
            </a:outerShdw>
          </a:effec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bg1">
                    <a:lumMod val="50000"/>
                    <a:lumOff val="50000"/>
                  </a:schemeClr>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rgbClr val="808080"/>
                </a:solidFill>
                <a:latin typeface="+mn-lt"/>
              </a:defRPr>
            </a:lvl1pPr>
          </a:lstStyle>
          <a:p>
            <a:pPr lvl="0"/>
            <a:r>
              <a:rPr lang="en-US"/>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5" y="1056793"/>
            <a:ext cx="2787722" cy="572758"/>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387" y="2068002"/>
            <a:ext cx="8568497" cy="1373468"/>
          </a:xfrm>
          <a:prstGeom prst="rect">
            <a:avLst/>
          </a:prstGeom>
        </p:spPr>
      </p:pic>
      <p:sp>
        <p:nvSpPr>
          <p:cNvPr id="2" name="Title 1"/>
          <p:cNvSpPr>
            <a:spLocks noGrp="1"/>
          </p:cNvSpPr>
          <p:nvPr>
            <p:ph type="ctrTitle" hasCustomPrompt="1"/>
          </p:nvPr>
        </p:nvSpPr>
        <p:spPr>
          <a:xfrm>
            <a:off x="685800" y="2051337"/>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lvl1pPr>
          </a:lstStyle>
          <a:p>
            <a:r>
              <a:rPr lang="en-US"/>
              <a:t>Main Title (Max. 25 char.)</a:t>
            </a:r>
          </a:p>
        </p:txBody>
      </p:sp>
    </p:spTree>
    <p:extLst>
      <p:ext uri="{BB962C8B-B14F-4D97-AF65-F5344CB8AC3E}">
        <p14:creationId xmlns:p14="http://schemas.microsoft.com/office/powerpoint/2010/main" val="113791237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Blue 2 columns">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0E59BD-BD66-4B0F-ADBA-A17AD41B5CB0}"/>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numCol="2" spcCol="439588" rtlCol="0">
            <a:noAutofit/>
          </a:bodyPr>
          <a:lstStyle>
            <a:lvl1pPr marL="131877">
              <a:lnSpc>
                <a:spcPct val="120000"/>
              </a:lnSpc>
              <a:spcBef>
                <a:spcPts val="0"/>
              </a:spcBef>
              <a:spcAft>
                <a:spcPts val="577"/>
              </a:spcAft>
              <a:defRPr baseline="0">
                <a:solidFill>
                  <a:srgbClr val="FFFFFF"/>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Two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B2DACD38-9A5B-40C0-A9D2-D87B05E47D5C}"/>
              </a:ext>
            </a:extLst>
          </p:cNvPr>
          <p:cNvSpPr>
            <a:spLocks noGrp="1"/>
          </p:cNvSpPr>
          <p:nvPr>
            <p:ph type="dt" sz="half" idx="14"/>
          </p:nvPr>
        </p:nvSpPr>
        <p:spPr/>
        <p:txBody>
          <a:bodyPr/>
          <a:lstStyle>
            <a:lvl1pPr>
              <a:defRPr>
                <a:solidFill>
                  <a:srgbClr val="FFFFFF"/>
                </a:solidFill>
              </a:defRPr>
            </a:lvl1pPr>
          </a:lstStyle>
          <a:p>
            <a:fld id="{7F747690-9531-094C-A6E5-14F210BF63A8}"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5E233769-6215-430A-AA56-0CF60AB6227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E65EE2-78BE-4579-8DAA-5E8025E56E60}"/>
              </a:ext>
            </a:extLst>
          </p:cNvPr>
          <p:cNvSpPr>
            <a:spLocks noGrp="1"/>
          </p:cNvSpPr>
          <p:nvPr>
            <p:ph type="sldNum" sz="quarter" idx="16"/>
          </p:nvPr>
        </p:nvSpPr>
        <p:spPr/>
        <p:txBody>
          <a:bodyPr/>
          <a:lstStyle>
            <a:lvl1pPr>
              <a:defRPr>
                <a:solidFill>
                  <a:srgbClr val="FFFFFF"/>
                </a:solidFill>
              </a:defRPr>
            </a:lvl1pPr>
          </a:lstStyle>
          <a:p>
            <a:fld id="{1C29C924-3BF8-43EF-BD05-C2C3DDA2E105}" type="slidenum">
              <a:rPr lang="en-US" altLang="en-US"/>
              <a:pPr/>
              <a:t>‹#›</a:t>
            </a:fld>
            <a:endParaRPr lang="en-US" altLang="en-US"/>
          </a:p>
        </p:txBody>
      </p:sp>
    </p:spTree>
    <p:extLst>
      <p:ext uri="{BB962C8B-B14F-4D97-AF65-F5344CB8AC3E}">
        <p14:creationId xmlns:p14="http://schemas.microsoft.com/office/powerpoint/2010/main" val="31073044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o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9CD851-84E1-4BA9-A31B-2AE7A786D1BB}"/>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300"/>
            </a:lvl1pPr>
          </a:lstStyle>
          <a:p>
            <a:r>
              <a:rPr lang="en-US" altLang="ja-JP"/>
              <a:t>Header. Type in Title Case </a:t>
            </a:r>
            <a:br>
              <a:rPr lang="en-US" altLang="ja-JP"/>
            </a:br>
            <a:r>
              <a:rPr lang="en-US" altLang="ja-JP"/>
              <a:t>Max 80 Char. 24pt. </a:t>
            </a:r>
            <a:r>
              <a:rPr lang="en-US"/>
              <a:t>Short Headline</a:t>
            </a:r>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Content Placeholder 3"/>
          <p:cNvSpPr>
            <a:spLocks noGrp="1"/>
          </p:cNvSpPr>
          <p:nvPr>
            <p:ph sz="half" idx="13" hasCustomPrompt="1"/>
          </p:nvPr>
        </p:nvSpPr>
        <p:spPr>
          <a:xfrm>
            <a:off x="457200" y="1200151"/>
            <a:ext cx="4038600" cy="3394472"/>
          </a:xfrm>
        </p:spPr>
        <p:txBody>
          <a:bodyPr>
            <a:noAutofit/>
          </a:bodyPr>
          <a:lstStyle>
            <a:lvl1pPr indent="-131877">
              <a:spcAft>
                <a:spcPts val="577"/>
              </a:spcAft>
              <a:defRPr sz="1100" baseline="0">
                <a:solidFill>
                  <a:schemeClr val="accent3">
                    <a:lumMod val="25000"/>
                  </a:schemeClr>
                </a:solidFill>
              </a:defRPr>
            </a:lvl1pPr>
            <a:lvl2pPr indent="-131877">
              <a:spcAft>
                <a:spcPts val="577"/>
              </a:spcAft>
              <a:defRPr sz="10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6" name="Date Placeholder 4">
            <a:extLst>
              <a:ext uri="{FF2B5EF4-FFF2-40B4-BE49-F238E27FC236}">
                <a16:creationId xmlns:a16="http://schemas.microsoft.com/office/drawing/2014/main" id="{3989ADDB-8979-4EF4-8EE2-3C0EA884665A}"/>
              </a:ext>
            </a:extLst>
          </p:cNvPr>
          <p:cNvSpPr>
            <a:spLocks noGrp="1"/>
          </p:cNvSpPr>
          <p:nvPr>
            <p:ph type="dt" sz="half" idx="14"/>
          </p:nvPr>
        </p:nvSpPr>
        <p:spPr/>
        <p:txBody>
          <a:bodyPr/>
          <a:lstStyle>
            <a:lvl1pPr>
              <a:defRPr/>
            </a:lvl1pPr>
          </a:lstStyle>
          <a:p>
            <a:fld id="{3F8DC5BC-AE69-9541-8B83-A4D56DE3B03B}" type="datetime1">
              <a:rPr lang="en-US" altLang="en-US" smtClean="0"/>
              <a:t>10/6/2021</a:t>
            </a:fld>
            <a:endParaRPr lang="en-US" altLang="en-US"/>
          </a:p>
        </p:txBody>
      </p:sp>
      <p:sp>
        <p:nvSpPr>
          <p:cNvPr id="7" name="Footer Placeholder 5">
            <a:extLst>
              <a:ext uri="{FF2B5EF4-FFF2-40B4-BE49-F238E27FC236}">
                <a16:creationId xmlns:a16="http://schemas.microsoft.com/office/drawing/2014/main" id="{DB379BE6-498F-4CF5-890E-35381FA8C41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p:txBody>
          <a:bodyPr/>
          <a:lstStyle>
            <a:lvl1pPr>
              <a:defRPr/>
            </a:lvl1pPr>
          </a:lstStyle>
          <a:p>
            <a:fld id="{03C79517-6435-4A4E-8B2D-2CE6C29C9FE1}" type="slidenum">
              <a:rPr lang="en-US" altLang="en-US"/>
              <a:pPr/>
              <a:t>‹#›</a:t>
            </a:fld>
            <a:endParaRPr lang="en-US" altLang="en-US"/>
          </a:p>
        </p:txBody>
      </p:sp>
    </p:spTree>
    <p:extLst>
      <p:ext uri="{BB962C8B-B14F-4D97-AF65-F5344CB8AC3E}">
        <p14:creationId xmlns:p14="http://schemas.microsoft.com/office/powerpoint/2010/main" val="31761994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19" name="Table Placeholder 18"/>
          <p:cNvSpPr>
            <a:spLocks noGrp="1"/>
          </p:cNvSpPr>
          <p:nvPr>
            <p:ph type="tbl" sz="quarter" idx="20"/>
          </p:nvPr>
        </p:nvSpPr>
        <p:spPr>
          <a:xfrm>
            <a:off x="455299" y="1250952"/>
            <a:ext cx="2602709" cy="2963863"/>
          </a:xfrm>
        </p:spPr>
        <p:txBody>
          <a:bodyPr/>
          <a:lstStyle>
            <a:lvl1pPr marL="0" indent="0">
              <a:buNone/>
              <a:defRPr/>
            </a:lvl1pPr>
          </a:lstStyle>
          <a:p>
            <a:endParaRPr lang="en-US"/>
          </a:p>
        </p:txBody>
      </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
        <p:nvSpPr>
          <p:cNvPr id="22" name="Table Placeholder 18"/>
          <p:cNvSpPr>
            <a:spLocks noGrp="1"/>
          </p:cNvSpPr>
          <p:nvPr>
            <p:ph type="tbl" sz="quarter" idx="21"/>
          </p:nvPr>
        </p:nvSpPr>
        <p:spPr>
          <a:xfrm>
            <a:off x="3270053" y="1250952"/>
            <a:ext cx="2602709" cy="2963863"/>
          </a:xfrm>
        </p:spPr>
        <p:txBody>
          <a:bodyPr/>
          <a:lstStyle>
            <a:lvl1pPr marL="0" indent="0">
              <a:buNone/>
              <a:defRPr/>
            </a:lvl1pPr>
          </a:lstStyle>
          <a:p>
            <a:endParaRPr lang="en-US"/>
          </a:p>
        </p:txBody>
      </p:sp>
      <p:sp>
        <p:nvSpPr>
          <p:cNvPr id="23" name="Table Placeholder 18"/>
          <p:cNvSpPr>
            <a:spLocks noGrp="1"/>
          </p:cNvSpPr>
          <p:nvPr>
            <p:ph type="tbl" sz="quarter" idx="22"/>
          </p:nvPr>
        </p:nvSpPr>
        <p:spPr>
          <a:xfrm>
            <a:off x="6084807" y="1250952"/>
            <a:ext cx="2602709" cy="2963863"/>
          </a:xfrm>
        </p:spPr>
        <p:txBody>
          <a:bodyPr/>
          <a:lstStyle>
            <a:lvl1pPr marL="0" indent="0">
              <a:buNone/>
              <a:defRPr/>
            </a:lvl1pPr>
          </a:lstStyle>
          <a:p>
            <a:endParaRPr lang="en-US"/>
          </a:p>
        </p:txBody>
      </p:sp>
    </p:spTree>
    <p:extLst>
      <p:ext uri="{BB962C8B-B14F-4D97-AF65-F5344CB8AC3E}">
        <p14:creationId xmlns:p14="http://schemas.microsoft.com/office/powerpoint/2010/main" val="2946740291"/>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oumns Text with Bullet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9" name="Content Placeholder 3"/>
          <p:cNvSpPr>
            <a:spLocks noGrp="1"/>
          </p:cNvSpPr>
          <p:nvPr>
            <p:ph sz="half" idx="13" hasCustomPrompt="1"/>
          </p:nvPr>
        </p:nvSpPr>
        <p:spPr>
          <a:xfrm>
            <a:off x="457200" y="1200151"/>
            <a:ext cx="2535436" cy="3394472"/>
          </a:xfrm>
        </p:spPr>
        <p:txBody>
          <a:bodyPr>
            <a:normAutofit/>
          </a:bodyPr>
          <a:lstStyle>
            <a:lvl1pPr indent="-131877">
              <a:defRPr sz="1100" baseline="0">
                <a:solidFill>
                  <a:schemeClr val="accent3">
                    <a:lumMod val="25000"/>
                  </a:schemeClr>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614" marR="0" indent="0" algn="l" defTabSz="439588"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12" name="Content Placeholder 3"/>
          <p:cNvSpPr>
            <a:spLocks noGrp="1"/>
          </p:cNvSpPr>
          <p:nvPr>
            <p:ph sz="half" idx="14" hasCustomPrompt="1"/>
          </p:nvPr>
        </p:nvSpPr>
        <p:spPr>
          <a:xfrm>
            <a:off x="6151365" y="1200151"/>
            <a:ext cx="2535436" cy="3394472"/>
          </a:xfrm>
        </p:spPr>
        <p:txBody>
          <a:bodyPr>
            <a:normAutofit/>
          </a:bodyPr>
          <a:lstStyle>
            <a:lvl1pPr indent="-131877">
              <a:defRPr sz="1100" baseline="0">
                <a:solidFill>
                  <a:schemeClr val="accent3">
                    <a:lumMod val="25000"/>
                  </a:schemeClr>
                </a:solidFill>
              </a:defRPr>
            </a:lvl1pPr>
            <a:lvl2pPr marL="637402" marR="0" indent="-164846" algn="l" defTabSz="439588" rtl="0" eaLnBrk="1" fontAlgn="base" latinLnBrk="0" hangingPunct="1">
              <a:lnSpc>
                <a:spcPct val="110000"/>
              </a:lnSpc>
              <a:spcBef>
                <a:spcPts val="289"/>
              </a:spcBef>
              <a:spcAft>
                <a:spcPts val="1154"/>
              </a:spcAft>
              <a:buClrTx/>
              <a:buSzTx/>
              <a:buFont typeface="Arial"/>
              <a:buChar char="•"/>
              <a:tabLst/>
              <a:defRPr sz="1000" baseline="0">
                <a:solidFill>
                  <a:schemeClr val="accent3">
                    <a:lumMod val="25000"/>
                  </a:schemeClr>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a:p>
            <a:pPr lvl="1"/>
            <a:endParaRPr lang="en-US" altLang="en-US"/>
          </a:p>
        </p:txBody>
      </p:sp>
      <p:sp>
        <p:nvSpPr>
          <p:cNvPr id="13" name="Content Placeholder 3"/>
          <p:cNvSpPr>
            <a:spLocks noGrp="1"/>
          </p:cNvSpPr>
          <p:nvPr>
            <p:ph sz="half" idx="15" hasCustomPrompt="1"/>
          </p:nvPr>
        </p:nvSpPr>
        <p:spPr>
          <a:xfrm>
            <a:off x="3304282" y="1200151"/>
            <a:ext cx="2535436" cy="3394472"/>
          </a:xfrm>
        </p:spPr>
        <p:txBody>
          <a:bodyPr>
            <a:normAutofit/>
          </a:bodyPr>
          <a:lstStyle>
            <a:lvl1pPr indent="-131877">
              <a:defRPr sz="1100" baseline="0">
                <a:solidFill>
                  <a:schemeClr val="accent3">
                    <a:lumMod val="25000"/>
                  </a:schemeClr>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Tree>
    <p:extLst>
      <p:ext uri="{BB962C8B-B14F-4D97-AF65-F5344CB8AC3E}">
        <p14:creationId xmlns:p14="http://schemas.microsoft.com/office/powerpoint/2010/main" val="275053486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Slide Headlin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Tree>
    <p:extLst>
      <p:ext uri="{BB962C8B-B14F-4D97-AF65-F5344CB8AC3E}">
        <p14:creationId xmlns:p14="http://schemas.microsoft.com/office/powerpoint/2010/main" val="60616742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lvl1pPr>
          </a:lstStyle>
          <a:p>
            <a:fld id="{D5A5AE34-1DA8-3345-A422-73E6B3CCB45D}" type="datetime1">
              <a:rPr lang="en-US" altLang="en-US" smtClean="0"/>
              <a:t>10/6/2021</a:t>
            </a:fld>
            <a:endParaRPr lang="en-US" altLang="en-US"/>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lvl1pPr>
          </a:lstStyle>
          <a:p>
            <a:fld id="{A388B84F-FD38-4E34-9A89-7B553CB98EBE}" type="slidenum">
              <a:rPr lang="en-US" altLang="en-US"/>
              <a:pPr/>
              <a:t>‹#›</a:t>
            </a:fld>
            <a:endParaRPr lang="en-US" altLang="en-US"/>
          </a:p>
        </p:txBody>
      </p:sp>
    </p:spTree>
    <p:extLst>
      <p:ext uri="{BB962C8B-B14F-4D97-AF65-F5344CB8AC3E}">
        <p14:creationId xmlns:p14="http://schemas.microsoft.com/office/powerpoint/2010/main" val="2154517760"/>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Blue Background">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56179-D553-426C-B022-1FD77242142A}"/>
              </a:ext>
            </a:extLst>
          </p:cNvPr>
          <p:cNvSpPr>
            <a:spLocks noGrp="1"/>
          </p:cNvSpPr>
          <p:nvPr>
            <p:ph type="dt" sz="half" idx="10"/>
          </p:nvPr>
        </p:nvSpPr>
        <p:spPr/>
        <p:txBody>
          <a:bodyPr/>
          <a:lstStyle>
            <a:lvl1pPr>
              <a:defRPr>
                <a:solidFill>
                  <a:srgbClr val="FFFFFF"/>
                </a:solidFill>
              </a:defRPr>
            </a:lvl1pPr>
          </a:lstStyle>
          <a:p>
            <a:fld id="{ACE51235-FE12-FE4C-8D96-244703258466}" type="datetime1">
              <a:rPr lang="en-US" altLang="en-US" smtClean="0"/>
              <a:t>10/6/2021</a:t>
            </a:fld>
            <a:endParaRPr lang="en-US" altLang="en-US"/>
          </a:p>
        </p:txBody>
      </p:sp>
      <p:sp>
        <p:nvSpPr>
          <p:cNvPr id="3" name="Footer Placeholder 2">
            <a:extLst>
              <a:ext uri="{FF2B5EF4-FFF2-40B4-BE49-F238E27FC236}">
                <a16:creationId xmlns:a16="http://schemas.microsoft.com/office/drawing/2014/main" id="{A57B63DB-E841-4371-B46B-12F9686196A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FB23D3FB-2E1A-4687-852E-6FBC1189F139}"/>
              </a:ext>
            </a:extLst>
          </p:cNvPr>
          <p:cNvSpPr>
            <a:spLocks noGrp="1"/>
          </p:cNvSpPr>
          <p:nvPr>
            <p:ph type="sldNum" sz="quarter" idx="12"/>
          </p:nvPr>
        </p:nvSpPr>
        <p:spPr/>
        <p:txBody>
          <a:bodyPr/>
          <a:lstStyle>
            <a:lvl1pPr>
              <a:defRPr>
                <a:solidFill>
                  <a:srgbClr val="FFFFFF"/>
                </a:solidFill>
              </a:defRPr>
            </a:lvl1pPr>
          </a:lstStyle>
          <a:p>
            <a:fld id="{586881A8-AE56-4B89-B908-CD6710168C34}" type="slidenum">
              <a:rPr lang="en-US" altLang="en-US"/>
              <a:pPr/>
              <a:t>‹#›</a:t>
            </a:fld>
            <a:endParaRPr lang="en-US" altLang="en-US"/>
          </a:p>
        </p:txBody>
      </p:sp>
    </p:spTree>
    <p:extLst>
      <p:ext uri="{BB962C8B-B14F-4D97-AF65-F5344CB8AC3E}">
        <p14:creationId xmlns:p14="http://schemas.microsoft.com/office/powerpoint/2010/main" val="271012901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081" y="4543329"/>
            <a:ext cx="2079077" cy="428203"/>
          </a:xfrm>
          <a:prstGeom prst="rect">
            <a:avLst/>
          </a:prstGeom>
        </p:spPr>
      </p:pic>
      <p:sp>
        <p:nvSpPr>
          <p:cNvPr id="11" name="Text Placeholder 9"/>
          <p:cNvSpPr>
            <a:spLocks noGrp="1"/>
          </p:cNvSpPr>
          <p:nvPr>
            <p:ph type="body" sz="quarter" idx="11" hasCustomPrompt="1"/>
          </p:nvPr>
        </p:nvSpPr>
        <p:spPr>
          <a:xfrm>
            <a:off x="2828854" y="2965330"/>
            <a:ext cx="3486301" cy="316140"/>
          </a:xfrm>
        </p:spPr>
        <p:txBody>
          <a:bodyPr/>
          <a:lstStyle>
            <a:lvl1pPr marL="0" indent="0" algn="ctr">
              <a:buNone/>
              <a:defRPr sz="1600" baseline="0">
                <a:solidFill>
                  <a:schemeClr val="bg1"/>
                </a:solidFill>
                <a:latin typeface="+mj-lt"/>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Enter First Name Last Name</a:t>
            </a:r>
          </a:p>
        </p:txBody>
      </p:sp>
      <p:sp>
        <p:nvSpPr>
          <p:cNvPr id="12" name="Rectangle 11"/>
          <p:cNvSpPr/>
          <p:nvPr userDrawn="1"/>
        </p:nvSpPr>
        <p:spPr>
          <a:xfrm>
            <a:off x="8265226" y="4667006"/>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a:endParaRPr lang="en-US"/>
          </a:p>
        </p:txBody>
      </p:sp>
      <p:sp>
        <p:nvSpPr>
          <p:cNvPr id="14" name="TextBox 13"/>
          <p:cNvSpPr txBox="1"/>
          <p:nvPr userDrawn="1"/>
        </p:nvSpPr>
        <p:spPr>
          <a:xfrm>
            <a:off x="0" y="1112411"/>
            <a:ext cx="9144000" cy="1012106"/>
          </a:xfrm>
          <a:prstGeom prst="rect">
            <a:avLst/>
          </a:prstGeom>
          <a:noFill/>
        </p:spPr>
        <p:txBody>
          <a:bodyPr wrap="square" lIns="87918" tIns="43959" rIns="87918" bIns="43959" rtlCol="0">
            <a:spAutoFit/>
          </a:bodyPr>
          <a:lstStyle/>
          <a:p>
            <a:pPr algn="ctr">
              <a:lnSpc>
                <a:spcPct val="80000"/>
              </a:lnSpc>
            </a:pPr>
            <a:r>
              <a:rPr lang="en-US" sz="7200">
                <a:solidFill>
                  <a:schemeClr val="bg1"/>
                </a:solidFill>
                <a:latin typeface="+mj-lt"/>
                <a:ea typeface="Arial" panose="020B0604020202020204" pitchFamily="34" charset="-128"/>
              </a:rPr>
              <a:t>THANK YOU</a:t>
            </a:r>
          </a:p>
        </p:txBody>
      </p:sp>
      <p:sp>
        <p:nvSpPr>
          <p:cNvPr id="17" name="Text Placeholder 9"/>
          <p:cNvSpPr>
            <a:spLocks noGrp="1"/>
          </p:cNvSpPr>
          <p:nvPr>
            <p:ph type="body" sz="quarter" idx="12" hasCustomPrompt="1"/>
          </p:nvPr>
        </p:nvSpPr>
        <p:spPr>
          <a:xfrm>
            <a:off x="2828854" y="3231741"/>
            <a:ext cx="3486301" cy="316140"/>
          </a:xfrm>
        </p:spPr>
        <p:txBody>
          <a:bodyPr/>
          <a:lstStyle>
            <a:lvl1pPr marL="0" indent="0" algn="ctr">
              <a:buNone/>
              <a:defRPr sz="1100" i="1"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Enter Job Title Goes Here</a:t>
            </a:r>
          </a:p>
        </p:txBody>
      </p:sp>
      <p:sp>
        <p:nvSpPr>
          <p:cNvPr id="18" name="Text Placeholder 9"/>
          <p:cNvSpPr>
            <a:spLocks noGrp="1"/>
          </p:cNvSpPr>
          <p:nvPr>
            <p:ph type="body" sz="quarter" idx="13" hasCustomPrompt="1"/>
          </p:nvPr>
        </p:nvSpPr>
        <p:spPr>
          <a:xfrm>
            <a:off x="2828854" y="3462480"/>
            <a:ext cx="3486301" cy="316140"/>
          </a:xfrm>
        </p:spPr>
        <p:txBody>
          <a:bodyPr/>
          <a:lstStyle>
            <a:lvl1pPr marL="0" indent="0" algn="ctr">
              <a:buNone/>
              <a:defRPr sz="1100" i="0"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Email@jdrf.org | 000-000-0000</a:t>
            </a:r>
          </a:p>
        </p:txBody>
      </p:sp>
      <p:sp>
        <p:nvSpPr>
          <p:cNvPr id="22" name="TextBox 21"/>
          <p:cNvSpPr txBox="1"/>
          <p:nvPr userDrawn="1"/>
        </p:nvSpPr>
        <p:spPr>
          <a:xfrm>
            <a:off x="7979361" y="4729963"/>
            <a:ext cx="1150728" cy="359620"/>
          </a:xfrm>
          <a:prstGeom prst="rect">
            <a:avLst/>
          </a:prstGeom>
          <a:noFill/>
        </p:spPr>
        <p:txBody>
          <a:bodyPr wrap="square" lIns="87918" tIns="43959" rIns="87918" bIns="43959" rtlCol="0">
            <a:spAutoFit/>
          </a:bodyPr>
          <a:lstStyle/>
          <a:p>
            <a:pPr marL="0" marR="0" lvl="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a:pPr>
            <a:r>
              <a:rPr kumimoji="0" lang="en-US" sz="1600" b="0" i="0" u="none" strike="noStrike" kern="1200" cap="none" spc="0" normalizeH="0" baseline="0" noProof="0">
                <a:ln>
                  <a:noFill/>
                </a:ln>
                <a:solidFill>
                  <a:schemeClr val="bg1"/>
                </a:solidFill>
                <a:effectLst/>
                <a:uLnTx/>
                <a:uFillTx/>
                <a:latin typeface="+mj-lt"/>
                <a:ea typeface="Arial" panose="020B0604020202020204" pitchFamily="34" charset="-128"/>
                <a:cs typeface="+mn-cs"/>
              </a:rPr>
              <a:t>jdrf.org</a:t>
            </a:r>
          </a:p>
        </p:txBody>
      </p:sp>
      <p:cxnSp>
        <p:nvCxnSpPr>
          <p:cNvPr id="13" name="Straight Connector 12">
            <a:extLst>
              <a:ext uri="{FF2B5EF4-FFF2-40B4-BE49-F238E27FC236}">
                <a16:creationId xmlns:a16="http://schemas.microsoft.com/office/drawing/2014/main" id="{BB793E75-1B11-4AAC-88E4-0135409F3AE4}"/>
              </a:ext>
            </a:extLst>
          </p:cNvPr>
          <p:cNvCxnSpPr/>
          <p:nvPr userDrawn="1"/>
        </p:nvCxnSpPr>
        <p:spPr>
          <a:xfrm>
            <a:off x="3457575" y="2733217"/>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88153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t>10/6/2021</a:t>
            </a:fld>
            <a:endParaRPr lang="en-US" altLang="en-US"/>
          </a:p>
        </p:txBody>
      </p:sp>
      <p:sp>
        <p:nvSpPr>
          <p:cNvPr id="3" name="TextBox 2"/>
          <p:cNvSpPr txBox="1"/>
          <p:nvPr userDrawn="1"/>
        </p:nvSpPr>
        <p:spPr>
          <a:xfrm>
            <a:off x="457200" y="1200151"/>
            <a:ext cx="8254632" cy="2877797"/>
          </a:xfrm>
          <a:prstGeom prst="rect">
            <a:avLst/>
          </a:prstGeom>
          <a:noFill/>
        </p:spPr>
        <p:txBody>
          <a:bodyPr wrap="square" lIns="87918" tIns="43959" rIns="87918" bIns="43959" rtlCol="0">
            <a:spAutoFit/>
          </a:bodyPr>
          <a:lstStyle/>
          <a:p>
            <a:pPr marL="274742" lvl="0" indent="-274742">
              <a:lnSpc>
                <a:spcPct val="110000"/>
              </a:lnSpc>
              <a:spcAft>
                <a:spcPts val="1154"/>
              </a:spcAft>
              <a:buFont typeface="Arial"/>
              <a:buChar char="•"/>
            </a:pPr>
            <a:r>
              <a:rPr lang="en-US" sz="1100">
                <a:latin typeface="+mn-lt"/>
                <a:ea typeface="Arial" panose="020B0604020202020204" pitchFamily="34" charset="-128"/>
              </a:rPr>
              <a:t>This is a JDRF Branded PowerPoint template. Changing the font styles, colors, sizes is not allowed. </a:t>
            </a:r>
          </a:p>
          <a:p>
            <a:pPr marL="274742" lvl="0" indent="-274742">
              <a:lnSpc>
                <a:spcPct val="110000"/>
              </a:lnSpc>
              <a:spcAft>
                <a:spcPts val="1154"/>
              </a:spcAft>
              <a:buFont typeface="Arial"/>
              <a:buChar char="•"/>
            </a:pPr>
            <a:r>
              <a:rPr lang="en-US" sz="1100">
                <a:latin typeface="+mn-lt"/>
                <a:ea typeface="Arial" panose="020B0604020202020204" pitchFamily="34" charset="-128"/>
              </a:rPr>
              <a:t>Make sure you have </a:t>
            </a:r>
            <a:r>
              <a:rPr lang="en-US" sz="1100" b="1">
                <a:latin typeface="+mn-lt"/>
                <a:ea typeface="Arial" panose="020B0604020202020204" pitchFamily="34" charset="-128"/>
              </a:rPr>
              <a:t>Arial</a:t>
            </a:r>
            <a:r>
              <a:rPr lang="en-US" sz="1100">
                <a:latin typeface="+mn-lt"/>
                <a:ea typeface="Arial" panose="020B0604020202020204" pitchFamily="34" charset="-128"/>
              </a:rPr>
              <a:t> and </a:t>
            </a:r>
            <a:r>
              <a:rPr lang="en-US" sz="1100" b="0">
                <a:latin typeface="+mj-lt"/>
                <a:ea typeface="Arial" panose="020B0604020202020204" pitchFamily="34" charset="-128"/>
              </a:rPr>
              <a:t>Arial Black</a:t>
            </a:r>
            <a:r>
              <a:rPr lang="en-US" sz="1100" b="1">
                <a:latin typeface="+mn-lt"/>
                <a:ea typeface="Arial" panose="020B0604020202020204" pitchFamily="34" charset="-128"/>
              </a:rPr>
              <a:t> </a:t>
            </a:r>
            <a:r>
              <a:rPr lang="en-US" sz="1100">
                <a:latin typeface="+mn-lt"/>
                <a:ea typeface="Arial" panose="020B0604020202020204" pitchFamily="34" charset="-128"/>
              </a:rPr>
              <a:t>fonts installed in your computer before editing this template. If you do not have these fonts, please go to the link </a:t>
            </a:r>
            <a:r>
              <a:rPr lang="en-US" sz="1100" b="1">
                <a:latin typeface="+mn-lt"/>
                <a:ea typeface="Arial" panose="020B0604020202020204" pitchFamily="34" charset="-128"/>
              </a:rPr>
              <a:t>brand.jdrf.org </a:t>
            </a:r>
            <a:r>
              <a:rPr lang="en-US" sz="1100">
                <a:latin typeface="+mn-lt"/>
                <a:ea typeface="Arial" panose="020B0604020202020204" pitchFamily="34" charset="-128"/>
              </a:rPr>
              <a:t>to download the fonts.</a:t>
            </a:r>
            <a:endParaRPr lang="en-US" sz="1100" b="1">
              <a:latin typeface="+mn-lt"/>
              <a:ea typeface="Arial" panose="020B0604020202020204" pitchFamily="34" charset="-128"/>
            </a:endParaRPr>
          </a:p>
          <a:p>
            <a:pPr marL="274742" lvl="0" indent="-274742">
              <a:lnSpc>
                <a:spcPct val="110000"/>
              </a:lnSpc>
              <a:spcAft>
                <a:spcPts val="1154"/>
              </a:spcAft>
              <a:buFont typeface="Arial"/>
              <a:buChar char="•"/>
            </a:pPr>
            <a:r>
              <a:rPr lang="en-US" sz="1100">
                <a:latin typeface="+mn-lt"/>
                <a:ea typeface="Arial" panose="020B0604020202020204" pitchFamily="34" charset="-128"/>
              </a:rPr>
              <a:t>Each slide has instructions and guidelines written about what kind of font to use, size, color etc. </a:t>
            </a:r>
            <a:br>
              <a:rPr lang="en-US" sz="1100">
                <a:latin typeface="+mn-lt"/>
                <a:ea typeface="Arial" panose="020B0604020202020204" pitchFamily="34" charset="-128"/>
              </a:rPr>
            </a:br>
            <a:r>
              <a:rPr lang="en-US" sz="1100">
                <a:latin typeface="+mn-lt"/>
                <a:ea typeface="Arial" panose="020B0604020202020204" pitchFamily="34" charset="-128"/>
              </a:rPr>
              <a:t>Follow the guidelines provided. </a:t>
            </a:r>
          </a:p>
          <a:p>
            <a:pPr marL="274742" lvl="0" indent="-274742">
              <a:lnSpc>
                <a:spcPct val="110000"/>
              </a:lnSpc>
              <a:spcAft>
                <a:spcPts val="1154"/>
              </a:spcAft>
              <a:buFont typeface="Arial"/>
              <a:buChar char="•"/>
            </a:pPr>
            <a:r>
              <a:rPr lang="en-US" sz="1100">
                <a:latin typeface="+mn-lt"/>
                <a:ea typeface="Arial" panose="020B0604020202020204" pitchFamily="34" charset="-128"/>
              </a:rPr>
              <a:t>Do not go beyond the character limit written for each slide and do not force fit the text. You will have to alter the text and content according to the character limit to maintain consistency throughout the presentation. </a:t>
            </a:r>
          </a:p>
          <a:p>
            <a:pPr marL="274742" lvl="0" indent="-274742">
              <a:lnSpc>
                <a:spcPct val="110000"/>
              </a:lnSpc>
              <a:spcAft>
                <a:spcPts val="1154"/>
              </a:spcAft>
              <a:buFont typeface="Arial"/>
              <a:buChar char="•"/>
            </a:pPr>
            <a:r>
              <a:rPr lang="en-US" sz="1100">
                <a:latin typeface="+mn-lt"/>
                <a:ea typeface="Arial" panose="020B0604020202020204" pitchFamily="34" charset="-128"/>
              </a:rPr>
              <a:t>Copying and pasting your own “pre-made” slides in this presentation is strictly prohibited.</a:t>
            </a:r>
          </a:p>
          <a:p>
            <a:pPr marL="274742" lvl="0" indent="-274742">
              <a:lnSpc>
                <a:spcPct val="110000"/>
              </a:lnSpc>
              <a:spcAft>
                <a:spcPts val="1154"/>
              </a:spcAft>
              <a:buFont typeface="Arial"/>
              <a:buChar char="•"/>
            </a:pPr>
            <a:r>
              <a:rPr lang="en-US" sz="1100">
                <a:latin typeface="+mn-lt"/>
                <a:ea typeface="Arial" panose="020B0604020202020204" pitchFamily="34" charset="-128"/>
              </a:rPr>
              <a:t>To edit each slide, simply re-type the text in given area. </a:t>
            </a:r>
          </a:p>
          <a:p>
            <a:pPr marL="274742" lvl="0" indent="-274742">
              <a:lnSpc>
                <a:spcPct val="110000"/>
              </a:lnSpc>
              <a:spcAft>
                <a:spcPts val="1154"/>
              </a:spcAft>
              <a:buFont typeface="Arial"/>
              <a:buChar char="•"/>
            </a:pPr>
            <a:r>
              <a:rPr lang="en-US" sz="1100">
                <a:latin typeface="+mn-lt"/>
                <a:ea typeface="Arial" panose="020B0604020202020204" pitchFamily="34" charset="-128"/>
              </a:rPr>
              <a:t>Always use “Title Case” or “Initial Caps” for all main headers and titles of the slides. </a:t>
            </a:r>
          </a:p>
        </p:txBody>
      </p:sp>
      <p:sp>
        <p:nvSpPr>
          <p:cNvPr id="10" name="Title 1"/>
          <p:cNvSpPr txBox="1">
            <a:spLocks/>
          </p:cNvSpPr>
          <p:nvPr userDrawn="1"/>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marL="0" marR="0" indent="0" algn="ctr" defTabSz="457200" rtl="0" eaLnBrk="1" fontAlgn="auto" latinLnBrk="0" hangingPunct="1">
              <a:lnSpc>
                <a:spcPct val="100000"/>
              </a:lnSpc>
              <a:spcBef>
                <a:spcPct val="0"/>
              </a:spcBef>
              <a:spcAft>
                <a:spcPts val="0"/>
              </a:spcAft>
              <a:buClrTx/>
              <a:buSzTx/>
              <a:buFontTx/>
              <a:buNone/>
              <a:tabLst/>
              <a:defRPr sz="2800" kern="1200" baseline="0">
                <a:solidFill>
                  <a:schemeClr val="tx1"/>
                </a:solidFill>
                <a:latin typeface="+mj-lt"/>
                <a:ea typeface="Arial" pitchFamily="-127" charset="-128"/>
                <a:cs typeface="+mj-cs"/>
              </a:defRPr>
            </a:lvl1pPr>
            <a:lvl2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2pPr>
            <a:lvl3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3pPr>
            <a:lvl4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4pPr>
            <a:lvl5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5pPr>
            <a:lvl6pPr marL="4572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6pPr>
            <a:lvl7pPr marL="9144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7pPr>
            <a:lvl8pPr marL="13716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8pPr>
            <a:lvl9pPr marL="18288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9pPr>
          </a:lstStyle>
          <a:p>
            <a:r>
              <a:rPr lang="en-US" altLang="ja-JP" sz="2300">
                <a:ea typeface="Arial" panose="020B0604020202020204" pitchFamily="34" charset="-128"/>
              </a:rPr>
              <a:t>READ THIS FIRST</a:t>
            </a:r>
            <a:endParaRPr lang="en-US" sz="2300">
              <a:ea typeface="Arial" panose="020B0604020202020204" pitchFamily="34" charset="-128"/>
            </a:endParaRPr>
          </a:p>
        </p:txBody>
      </p:sp>
      <p:sp>
        <p:nvSpPr>
          <p:cNvPr id="8" name="TextBox 7"/>
          <p:cNvSpPr txBox="1"/>
          <p:nvPr userDrawn="1"/>
        </p:nvSpPr>
        <p:spPr>
          <a:xfrm>
            <a:off x="7091184" y="4859390"/>
            <a:ext cx="2013376" cy="230832"/>
          </a:xfrm>
          <a:prstGeom prst="rect">
            <a:avLst/>
          </a:prstGeom>
          <a:noFill/>
        </p:spPr>
        <p:txBody>
          <a:bodyPr wrap="square" rtlCol="0">
            <a:spAutoFit/>
          </a:bodyPr>
          <a:lstStyle/>
          <a:p>
            <a:pPr algn="r"/>
            <a:r>
              <a:rPr lang="en-US" sz="900" b="1">
                <a:solidFill>
                  <a:schemeClr val="accent2"/>
                </a:solidFill>
              </a:rPr>
              <a:t>V1.Nov.2018</a:t>
            </a:r>
          </a:p>
        </p:txBody>
      </p:sp>
    </p:spTree>
    <p:extLst>
      <p:ext uri="{BB962C8B-B14F-4D97-AF65-F5344CB8AC3E}">
        <p14:creationId xmlns:p14="http://schemas.microsoft.com/office/powerpoint/2010/main" val="249984394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en-US"/>
              <a:t>Click to edit Master title style</a:t>
            </a:r>
          </a:p>
        </p:txBody>
      </p:sp>
      <p:sp>
        <p:nvSpPr>
          <p:cNvPr id="3" name="Picture Placeholder 2"/>
          <p:cNvSpPr>
            <a:spLocks noGrp="1" noChangeAspect="1"/>
          </p:cNvSpPr>
          <p:nvPr>
            <p:ph type="pic" idx="1"/>
          </p:nvPr>
        </p:nvSpPr>
        <p:spPr>
          <a:xfrm>
            <a:off x="2677983" y="575564"/>
            <a:ext cx="6086423" cy="3998214"/>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10/6/2021</a:t>
            </a:fld>
            <a:endParaRPr lang="en-US"/>
          </a:p>
        </p:txBody>
      </p:sp>
      <p:sp>
        <p:nvSpPr>
          <p:cNvPr id="9" name="Footer Placeholder 8"/>
          <p:cNvSpPr>
            <a:spLocks noGrp="1"/>
          </p:cNvSpPr>
          <p:nvPr>
            <p:ph type="ftr" sz="quarter" idx="11"/>
          </p:nvPr>
        </p:nvSpPr>
        <p:spPr>
          <a:xfrm>
            <a:off x="2624326" y="4767263"/>
            <a:ext cx="4433638" cy="273844"/>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706668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Mission Cover Slide">
    <p:bg>
      <p:bgRef idx="1001">
        <a:schemeClr val="bg2"/>
      </p:bgRef>
    </p:bg>
    <p:spTree>
      <p:nvGrpSpPr>
        <p:cNvPr id="1" name=""/>
        <p:cNvGrpSpPr/>
        <p:nvPr/>
      </p:nvGrpSpPr>
      <p:grpSpPr>
        <a:xfrm>
          <a:off x="0" y="0"/>
          <a:ext cx="0" cy="0"/>
          <a:chOff x="0" y="0"/>
          <a:chExt cx="0" cy="0"/>
        </a:xfrm>
      </p:grpSpPr>
      <p:sp>
        <p:nvSpPr>
          <p:cNvPr id="9" name="Picture Placeholder 6"/>
          <p:cNvSpPr>
            <a:spLocks noGrp="1"/>
          </p:cNvSpPr>
          <p:nvPr>
            <p:ph type="pic" sz="quarter" idx="11" hasCustomPrompt="1"/>
          </p:nvPr>
        </p:nvSpPr>
        <p:spPr>
          <a:xfrm>
            <a:off x="0" y="0"/>
            <a:ext cx="9144000" cy="5143500"/>
          </a:xfrm>
          <a:solidFill>
            <a:schemeClr val="tx2">
              <a:lumMod val="90000"/>
            </a:schemeClr>
          </a:solidFill>
        </p:spPr>
        <p:txBody>
          <a:bodyPr anchor="t"/>
          <a:lstStyle>
            <a:lvl1pPr marL="0" indent="0" algn="ctr">
              <a:buNone/>
              <a:defRPr b="1" baseline="0">
                <a:solidFill>
                  <a:srgbClr val="FF0000"/>
                </a:solidFill>
              </a:defRPr>
            </a:lvl1pPr>
          </a:lstStyle>
          <a:p>
            <a:r>
              <a:rPr lang="en-US"/>
              <a:t>Use this Cover Slide option if you would like to use your own photo. </a:t>
            </a:r>
            <a:br>
              <a:rPr lang="en-US"/>
            </a:br>
            <a:br>
              <a:rPr lang="en-US"/>
            </a:br>
            <a:r>
              <a:rPr lang="en-US"/>
              <a:t>Be sure to select simple, clean and clutter free photo. Drag your image into this Gray Box. </a:t>
            </a:r>
            <a:br>
              <a:rPr lang="en-US"/>
            </a:br>
            <a:br>
              <a:rPr lang="en-US"/>
            </a:br>
            <a:r>
              <a:rPr lang="en-US"/>
              <a:t>Based on your photo, be sure to include the Blue or White JDRF logo</a:t>
            </a:r>
            <a:br>
              <a:rPr lang="en-US"/>
            </a:br>
            <a:br>
              <a:rPr lang="en-US"/>
            </a:br>
            <a:r>
              <a:rPr lang="en-US"/>
              <a:t>JDRF elements may be found in the Appendix slides</a:t>
            </a: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3316990"/>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394745"/>
            <a:ext cx="6400800" cy="346425"/>
          </a:xfrm>
        </p:spPr>
        <p:txBody>
          <a:bodyPr>
            <a:noAutofit/>
          </a:bodyPr>
          <a:lstStyle>
            <a:lvl1pPr marL="0" indent="0" algn="ctr">
              <a:buNone/>
              <a:defRPr sz="1600" b="0" baseline="0">
                <a:solidFill>
                  <a:schemeClr val="bg1">
                    <a:lumMod val="50000"/>
                    <a:lumOff val="50000"/>
                  </a:schemeClr>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736234"/>
            <a:ext cx="6430963" cy="344156"/>
          </a:xfrm>
        </p:spPr>
        <p:txBody>
          <a:bodyPr/>
          <a:lstStyle>
            <a:lvl1pPr marL="0" indent="0" algn="ctr">
              <a:buNone/>
              <a:defRPr sz="1200" b="0" baseline="0">
                <a:solidFill>
                  <a:srgbClr val="808080"/>
                </a:solidFill>
                <a:latin typeface="+mn-lt"/>
              </a:defRPr>
            </a:lvl1pPr>
          </a:lstStyle>
          <a:p>
            <a:pPr lvl="0"/>
            <a:r>
              <a:rPr lang="en-US"/>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5" y="2263781"/>
            <a:ext cx="2787722" cy="572758"/>
          </a:xfrm>
          <a:prstGeom prst="rect">
            <a:avLst/>
          </a:prstGeom>
        </p:spPr>
      </p:pic>
      <p:sp>
        <p:nvSpPr>
          <p:cNvPr id="13" name="Title 1"/>
          <p:cNvSpPr>
            <a:spLocks noGrp="1"/>
          </p:cNvSpPr>
          <p:nvPr>
            <p:ph type="ctrTitle" hasCustomPrompt="1"/>
          </p:nvPr>
        </p:nvSpPr>
        <p:spPr>
          <a:xfrm>
            <a:off x="685800" y="3313548"/>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bg1"/>
                </a:solidFill>
              </a:defRPr>
            </a:lvl1pPr>
          </a:lstStyle>
          <a:p>
            <a:r>
              <a:rPr lang="en-US"/>
              <a:t>Main Title (Max. 25 char.)</a:t>
            </a:r>
          </a:p>
        </p:txBody>
      </p:sp>
    </p:spTree>
    <p:extLst>
      <p:ext uri="{BB962C8B-B14F-4D97-AF65-F5344CB8AC3E}">
        <p14:creationId xmlns:p14="http://schemas.microsoft.com/office/powerpoint/2010/main" val="10722998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685800" y="3021664"/>
            <a:ext cx="7772400" cy="1102519"/>
          </a:xfrm>
        </p:spPr>
        <p:txBody>
          <a:bodyPr tIns="91440" bIns="91440" anchor="t" anchorCtr="0">
            <a:noAutofit/>
          </a:bodyPr>
          <a:lstStyle>
            <a:lvl1pPr marL="0" marR="0" indent="0" algn="ctr" defTabSz="439577" rtl="0" eaLnBrk="1" fontAlgn="auto" latinLnBrk="0" hangingPunct="1">
              <a:lnSpc>
                <a:spcPct val="100000"/>
              </a:lnSpc>
              <a:spcBef>
                <a:spcPct val="0"/>
              </a:spcBef>
              <a:spcAft>
                <a:spcPts val="0"/>
              </a:spcAft>
              <a:buClrTx/>
              <a:buSzTx/>
              <a:buFontTx/>
              <a:buNone/>
              <a:tabLst/>
              <a:defRPr sz="3500" baseline="0"/>
            </a:lvl1pPr>
          </a:lstStyle>
          <a:p>
            <a:r>
              <a:rPr lang="en-US"/>
              <a:t>Main Title (Max. 25 char.)</a:t>
            </a:r>
          </a:p>
        </p:txBody>
      </p:sp>
      <p:sp>
        <p:nvSpPr>
          <p:cNvPr id="3" name="Subtitle 2"/>
          <p:cNvSpPr>
            <a:spLocks noGrp="1"/>
          </p:cNvSpPr>
          <p:nvPr>
            <p:ph type="subTitle" idx="1" hasCustomPrompt="1"/>
          </p:nvPr>
        </p:nvSpPr>
        <p:spPr>
          <a:xfrm>
            <a:off x="1371600" y="4102861"/>
            <a:ext cx="6400800" cy="346425"/>
          </a:xfrm>
        </p:spPr>
        <p:txBody>
          <a:bodyPr>
            <a:noAutofit/>
          </a:bodyPr>
          <a:lstStyle>
            <a:lvl1pPr marL="0" indent="0" algn="ctr">
              <a:buNone/>
              <a:defRPr sz="1600" b="0" baseline="0">
                <a:solidFill>
                  <a:schemeClr val="tx1">
                    <a:tint val="75000"/>
                  </a:schemeClr>
                </a:solidFill>
                <a:latin typeface="+mn-lt"/>
              </a:defRPr>
            </a:lvl1pPr>
            <a:lvl2pPr marL="439577" indent="0" algn="ctr">
              <a:buNone/>
              <a:defRPr>
                <a:solidFill>
                  <a:schemeClr val="tx1">
                    <a:tint val="75000"/>
                  </a:schemeClr>
                </a:solidFill>
              </a:defRPr>
            </a:lvl2pPr>
            <a:lvl3pPr marL="879154" indent="0" algn="ctr">
              <a:buNone/>
              <a:defRPr>
                <a:solidFill>
                  <a:schemeClr val="tx1">
                    <a:tint val="75000"/>
                  </a:schemeClr>
                </a:solidFill>
              </a:defRPr>
            </a:lvl3pPr>
            <a:lvl4pPr marL="1318731" indent="0" algn="ctr">
              <a:buNone/>
              <a:defRPr>
                <a:solidFill>
                  <a:schemeClr val="tx1">
                    <a:tint val="75000"/>
                  </a:schemeClr>
                </a:solidFill>
              </a:defRPr>
            </a:lvl4pPr>
            <a:lvl5pPr marL="1758307" indent="0" algn="ctr">
              <a:buNone/>
              <a:defRPr>
                <a:solidFill>
                  <a:schemeClr val="tx1">
                    <a:tint val="75000"/>
                  </a:schemeClr>
                </a:solidFill>
              </a:defRPr>
            </a:lvl5pPr>
            <a:lvl6pPr marL="2197884" indent="0" algn="ctr">
              <a:buNone/>
              <a:defRPr>
                <a:solidFill>
                  <a:schemeClr val="tx1">
                    <a:tint val="75000"/>
                  </a:schemeClr>
                </a:solidFill>
              </a:defRPr>
            </a:lvl6pPr>
            <a:lvl7pPr marL="2637461" indent="0" algn="ctr">
              <a:buNone/>
              <a:defRPr>
                <a:solidFill>
                  <a:schemeClr val="tx1">
                    <a:tint val="75000"/>
                  </a:schemeClr>
                </a:solidFill>
              </a:defRPr>
            </a:lvl7pPr>
            <a:lvl8pPr marL="3077038" indent="0" algn="ctr">
              <a:buNone/>
              <a:defRPr>
                <a:solidFill>
                  <a:schemeClr val="tx1">
                    <a:tint val="75000"/>
                  </a:schemeClr>
                </a:solidFill>
              </a:defRPr>
            </a:lvl8pPr>
            <a:lvl9pPr marL="3516615"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20" y="4444350"/>
            <a:ext cx="6430963" cy="519112"/>
          </a:xfrm>
        </p:spPr>
        <p:txBody>
          <a:bodyPr/>
          <a:lstStyle>
            <a:lvl1pPr marL="0" indent="0" algn="ctr">
              <a:buNone/>
              <a:defRPr sz="1200" b="0" baseline="0">
                <a:solidFill>
                  <a:srgbClr val="FFFFFF"/>
                </a:solidFill>
                <a:latin typeface="+mn-lt"/>
              </a:defRPr>
            </a:lvl1pPr>
          </a:lstStyle>
          <a:p>
            <a:pPr lvl="0"/>
            <a:r>
              <a:rPr lang="en-US"/>
              <a:t>Month Date, Year</a:t>
            </a:r>
          </a:p>
        </p:txBody>
      </p:sp>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8140" y="1056095"/>
            <a:ext cx="2787722" cy="574155"/>
          </a:xfrm>
          <a:prstGeom prst="rect">
            <a:avLst/>
          </a:prstGeom>
        </p:spPr>
      </p:pic>
    </p:spTree>
    <p:extLst>
      <p:ext uri="{BB962C8B-B14F-4D97-AF65-F5344CB8AC3E}">
        <p14:creationId xmlns:p14="http://schemas.microsoft.com/office/powerpoint/2010/main" val="97615611"/>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tx1"/>
          </a:solidFill>
          <a:ln>
            <a:noFill/>
          </a:ln>
          <a:effectLst>
            <a:outerShdw blurRad="40000" dist="23000" dir="5400000" rotWithShape="0">
              <a:srgbClr val="808080">
                <a:alpha val="34999"/>
              </a:srgbClr>
            </a:outerShdw>
          </a:effec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102861"/>
            <a:ext cx="6400800" cy="346425"/>
          </a:xfrm>
        </p:spPr>
        <p:txBody>
          <a:bodyPr>
            <a:noAutofit/>
          </a:bodyPr>
          <a:lstStyle>
            <a:lvl1pPr marL="0" indent="0" algn="ctr">
              <a:buNone/>
              <a:defRPr sz="1600" b="0" baseline="0">
                <a:solidFill>
                  <a:schemeClr val="bg1">
                    <a:lumMod val="50000"/>
                    <a:lumOff val="50000"/>
                  </a:schemeClr>
                </a:solidFill>
                <a:latin typeface="+mn-lt"/>
              </a:defRPr>
            </a:lvl1pPr>
            <a:lvl2pPr marL="439577" indent="0" algn="ctr">
              <a:buNone/>
              <a:defRPr>
                <a:solidFill>
                  <a:schemeClr val="tx1">
                    <a:tint val="75000"/>
                  </a:schemeClr>
                </a:solidFill>
              </a:defRPr>
            </a:lvl2pPr>
            <a:lvl3pPr marL="879154" indent="0" algn="ctr">
              <a:buNone/>
              <a:defRPr>
                <a:solidFill>
                  <a:schemeClr val="tx1">
                    <a:tint val="75000"/>
                  </a:schemeClr>
                </a:solidFill>
              </a:defRPr>
            </a:lvl3pPr>
            <a:lvl4pPr marL="1318731" indent="0" algn="ctr">
              <a:buNone/>
              <a:defRPr>
                <a:solidFill>
                  <a:schemeClr val="tx1">
                    <a:tint val="75000"/>
                  </a:schemeClr>
                </a:solidFill>
              </a:defRPr>
            </a:lvl4pPr>
            <a:lvl5pPr marL="1758307" indent="0" algn="ctr">
              <a:buNone/>
              <a:defRPr>
                <a:solidFill>
                  <a:schemeClr val="tx1">
                    <a:tint val="75000"/>
                  </a:schemeClr>
                </a:solidFill>
              </a:defRPr>
            </a:lvl5pPr>
            <a:lvl6pPr marL="2197884" indent="0" algn="ctr">
              <a:buNone/>
              <a:defRPr>
                <a:solidFill>
                  <a:schemeClr val="tx1">
                    <a:tint val="75000"/>
                  </a:schemeClr>
                </a:solidFill>
              </a:defRPr>
            </a:lvl6pPr>
            <a:lvl7pPr marL="2637461" indent="0" algn="ctr">
              <a:buNone/>
              <a:defRPr>
                <a:solidFill>
                  <a:schemeClr val="tx1">
                    <a:tint val="75000"/>
                  </a:schemeClr>
                </a:solidFill>
              </a:defRPr>
            </a:lvl7pPr>
            <a:lvl8pPr marL="3077038" indent="0" algn="ctr">
              <a:buNone/>
              <a:defRPr>
                <a:solidFill>
                  <a:schemeClr val="tx1">
                    <a:tint val="75000"/>
                  </a:schemeClr>
                </a:solidFill>
              </a:defRPr>
            </a:lvl8pPr>
            <a:lvl9pPr marL="3516615"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20" y="4444350"/>
            <a:ext cx="6430963" cy="519112"/>
          </a:xfrm>
        </p:spPr>
        <p:txBody>
          <a:bodyPr/>
          <a:lstStyle>
            <a:lvl1pPr marL="0" indent="0" algn="ctr">
              <a:buNone/>
              <a:defRPr sz="1200" b="0" baseline="0">
                <a:solidFill>
                  <a:srgbClr val="808080"/>
                </a:solidFill>
                <a:latin typeface="+mn-lt"/>
              </a:defRPr>
            </a:lvl1pPr>
          </a:lstStyle>
          <a:p>
            <a:pPr lvl="0"/>
            <a:r>
              <a:rPr lang="en-US"/>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6" y="1056794"/>
            <a:ext cx="2787722" cy="572758"/>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388" y="2068003"/>
            <a:ext cx="8568497" cy="1373468"/>
          </a:xfrm>
          <a:prstGeom prst="rect">
            <a:avLst/>
          </a:prstGeom>
        </p:spPr>
      </p:pic>
      <p:sp>
        <p:nvSpPr>
          <p:cNvPr id="2" name="Title 1"/>
          <p:cNvSpPr>
            <a:spLocks noGrp="1"/>
          </p:cNvSpPr>
          <p:nvPr>
            <p:ph type="ctrTitle" hasCustomPrompt="1"/>
          </p:nvPr>
        </p:nvSpPr>
        <p:spPr>
          <a:xfrm>
            <a:off x="685800" y="2051338"/>
            <a:ext cx="7772400" cy="1102519"/>
          </a:xfrm>
        </p:spPr>
        <p:txBody>
          <a:bodyPr tIns="91440" bIns="91440" anchor="ctr" anchorCtr="0">
            <a:noAutofit/>
          </a:bodyPr>
          <a:lstStyle>
            <a:lvl1pPr marL="0" marR="0" indent="0" algn="ctr" defTabSz="439577" rtl="0" eaLnBrk="1" fontAlgn="auto" latinLnBrk="0" hangingPunct="1">
              <a:lnSpc>
                <a:spcPct val="100000"/>
              </a:lnSpc>
              <a:spcBef>
                <a:spcPct val="0"/>
              </a:spcBef>
              <a:spcAft>
                <a:spcPts val="0"/>
              </a:spcAft>
              <a:buClrTx/>
              <a:buSzTx/>
              <a:buFontTx/>
              <a:buNone/>
              <a:tabLst/>
              <a:defRPr sz="3500" baseline="0"/>
            </a:lvl1pPr>
          </a:lstStyle>
          <a:p>
            <a:r>
              <a:rPr lang="en-US"/>
              <a:t>Main Title (Max. 25 char.)</a:t>
            </a:r>
          </a:p>
        </p:txBody>
      </p:sp>
    </p:spTree>
    <p:extLst>
      <p:ext uri="{BB962C8B-B14F-4D97-AF65-F5344CB8AC3E}">
        <p14:creationId xmlns:p14="http://schemas.microsoft.com/office/powerpoint/2010/main" val="2461691528"/>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Mission Cover Slide">
    <p:bg>
      <p:bgRef idx="1001">
        <a:schemeClr val="bg2"/>
      </p:bgRef>
    </p:bg>
    <p:spTree>
      <p:nvGrpSpPr>
        <p:cNvPr id="1" name=""/>
        <p:cNvGrpSpPr/>
        <p:nvPr/>
      </p:nvGrpSpPr>
      <p:grpSpPr>
        <a:xfrm>
          <a:off x="0" y="0"/>
          <a:ext cx="0" cy="0"/>
          <a:chOff x="0" y="0"/>
          <a:chExt cx="0" cy="0"/>
        </a:xfrm>
      </p:grpSpPr>
      <p:sp>
        <p:nvSpPr>
          <p:cNvPr id="9" name="Picture Placeholder 6"/>
          <p:cNvSpPr>
            <a:spLocks noGrp="1"/>
          </p:cNvSpPr>
          <p:nvPr>
            <p:ph type="pic" sz="quarter" idx="11" hasCustomPrompt="1"/>
          </p:nvPr>
        </p:nvSpPr>
        <p:spPr>
          <a:xfrm>
            <a:off x="0" y="0"/>
            <a:ext cx="9144000" cy="5143500"/>
          </a:xfrm>
          <a:solidFill>
            <a:schemeClr val="tx2">
              <a:lumMod val="90000"/>
            </a:schemeClr>
          </a:solidFill>
        </p:spPr>
        <p:txBody>
          <a:bodyPr anchor="t"/>
          <a:lstStyle>
            <a:lvl1pPr marL="0" indent="0" algn="ctr">
              <a:buNone/>
              <a:defRPr b="1" baseline="0">
                <a:solidFill>
                  <a:srgbClr val="FF0000"/>
                </a:solidFill>
              </a:defRPr>
            </a:lvl1pPr>
          </a:lstStyle>
          <a:p>
            <a:r>
              <a:rPr lang="en-US"/>
              <a:t>Use this Cover Slide option if you would like to use your own photo. </a:t>
            </a:r>
            <a:br>
              <a:rPr lang="en-US"/>
            </a:br>
            <a:br>
              <a:rPr lang="en-US"/>
            </a:br>
            <a:r>
              <a:rPr lang="en-US"/>
              <a:t>Be sure to select simple, clean and clutter free photo. Drag your image into this Gray Box. </a:t>
            </a:r>
            <a:br>
              <a:rPr lang="en-US"/>
            </a:br>
            <a:br>
              <a:rPr lang="en-US"/>
            </a:br>
            <a:r>
              <a:rPr lang="en-US"/>
              <a:t>Based on your photo, be sure to include the Blue or White JDRF logo</a:t>
            </a:r>
            <a:br>
              <a:rPr lang="en-US"/>
            </a:br>
            <a:br>
              <a:rPr lang="en-US"/>
            </a:br>
            <a:r>
              <a:rPr lang="en-US"/>
              <a:t>JDRF elements may be found in the Appendix slides</a:t>
            </a: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3316990"/>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394746"/>
            <a:ext cx="6400800" cy="346425"/>
          </a:xfrm>
        </p:spPr>
        <p:txBody>
          <a:bodyPr>
            <a:noAutofit/>
          </a:bodyPr>
          <a:lstStyle>
            <a:lvl1pPr marL="0" indent="0" algn="ctr">
              <a:buNone/>
              <a:defRPr sz="1600" b="0" baseline="0">
                <a:solidFill>
                  <a:schemeClr val="bg1">
                    <a:lumMod val="50000"/>
                    <a:lumOff val="50000"/>
                  </a:schemeClr>
                </a:solidFill>
                <a:latin typeface="+mn-lt"/>
              </a:defRPr>
            </a:lvl1pPr>
            <a:lvl2pPr marL="439577" indent="0" algn="ctr">
              <a:buNone/>
              <a:defRPr>
                <a:solidFill>
                  <a:schemeClr val="tx1">
                    <a:tint val="75000"/>
                  </a:schemeClr>
                </a:solidFill>
              </a:defRPr>
            </a:lvl2pPr>
            <a:lvl3pPr marL="879154" indent="0" algn="ctr">
              <a:buNone/>
              <a:defRPr>
                <a:solidFill>
                  <a:schemeClr val="tx1">
                    <a:tint val="75000"/>
                  </a:schemeClr>
                </a:solidFill>
              </a:defRPr>
            </a:lvl3pPr>
            <a:lvl4pPr marL="1318731" indent="0" algn="ctr">
              <a:buNone/>
              <a:defRPr>
                <a:solidFill>
                  <a:schemeClr val="tx1">
                    <a:tint val="75000"/>
                  </a:schemeClr>
                </a:solidFill>
              </a:defRPr>
            </a:lvl4pPr>
            <a:lvl5pPr marL="1758307" indent="0" algn="ctr">
              <a:buNone/>
              <a:defRPr>
                <a:solidFill>
                  <a:schemeClr val="tx1">
                    <a:tint val="75000"/>
                  </a:schemeClr>
                </a:solidFill>
              </a:defRPr>
            </a:lvl5pPr>
            <a:lvl6pPr marL="2197884" indent="0" algn="ctr">
              <a:buNone/>
              <a:defRPr>
                <a:solidFill>
                  <a:schemeClr val="tx1">
                    <a:tint val="75000"/>
                  </a:schemeClr>
                </a:solidFill>
              </a:defRPr>
            </a:lvl6pPr>
            <a:lvl7pPr marL="2637461" indent="0" algn="ctr">
              <a:buNone/>
              <a:defRPr>
                <a:solidFill>
                  <a:schemeClr val="tx1">
                    <a:tint val="75000"/>
                  </a:schemeClr>
                </a:solidFill>
              </a:defRPr>
            </a:lvl7pPr>
            <a:lvl8pPr marL="3077038" indent="0" algn="ctr">
              <a:buNone/>
              <a:defRPr>
                <a:solidFill>
                  <a:schemeClr val="tx1">
                    <a:tint val="75000"/>
                  </a:schemeClr>
                </a:solidFill>
              </a:defRPr>
            </a:lvl8pPr>
            <a:lvl9pPr marL="3516615"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20" y="4736235"/>
            <a:ext cx="6430963" cy="344156"/>
          </a:xfrm>
        </p:spPr>
        <p:txBody>
          <a:bodyPr/>
          <a:lstStyle>
            <a:lvl1pPr marL="0" indent="0" algn="ctr">
              <a:buNone/>
              <a:defRPr sz="1200" b="0" baseline="0">
                <a:solidFill>
                  <a:srgbClr val="808080"/>
                </a:solidFill>
                <a:latin typeface="+mn-lt"/>
              </a:defRPr>
            </a:lvl1pPr>
          </a:lstStyle>
          <a:p>
            <a:pPr lvl="0"/>
            <a:r>
              <a:rPr lang="en-US"/>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6" y="2263782"/>
            <a:ext cx="2787722" cy="572758"/>
          </a:xfrm>
          <a:prstGeom prst="rect">
            <a:avLst/>
          </a:prstGeom>
        </p:spPr>
      </p:pic>
      <p:sp>
        <p:nvSpPr>
          <p:cNvPr id="13" name="Title 1"/>
          <p:cNvSpPr>
            <a:spLocks noGrp="1"/>
          </p:cNvSpPr>
          <p:nvPr>
            <p:ph type="ctrTitle" hasCustomPrompt="1"/>
          </p:nvPr>
        </p:nvSpPr>
        <p:spPr>
          <a:xfrm>
            <a:off x="685800" y="3313549"/>
            <a:ext cx="7772400" cy="1102519"/>
          </a:xfrm>
        </p:spPr>
        <p:txBody>
          <a:bodyPr tIns="91440" bIns="91440" anchor="ctr" anchorCtr="0">
            <a:noAutofit/>
          </a:bodyPr>
          <a:lstStyle>
            <a:lvl1pPr marL="0" marR="0" indent="0" algn="ctr" defTabSz="439577" rtl="0" eaLnBrk="1" fontAlgn="auto" latinLnBrk="0" hangingPunct="1">
              <a:lnSpc>
                <a:spcPct val="100000"/>
              </a:lnSpc>
              <a:spcBef>
                <a:spcPct val="0"/>
              </a:spcBef>
              <a:spcAft>
                <a:spcPts val="0"/>
              </a:spcAft>
              <a:buClrTx/>
              <a:buSzTx/>
              <a:buFontTx/>
              <a:buNone/>
              <a:tabLst/>
              <a:defRPr sz="3500" baseline="0">
                <a:solidFill>
                  <a:schemeClr val="bg1"/>
                </a:solidFill>
              </a:defRPr>
            </a:lvl1pPr>
          </a:lstStyle>
          <a:p>
            <a:r>
              <a:rPr lang="en-US"/>
              <a:t>Main Title (Max. 25 char.)</a:t>
            </a:r>
          </a:p>
        </p:txBody>
      </p:sp>
    </p:spTree>
    <p:extLst>
      <p:ext uri="{BB962C8B-B14F-4D97-AF65-F5344CB8AC3E}">
        <p14:creationId xmlns:p14="http://schemas.microsoft.com/office/powerpoint/2010/main" val="3862161299"/>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or Overvie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76FFCABF-2507-4757-9F10-B043EA895976}"/>
              </a:ext>
            </a:extLst>
          </p:cNvPr>
          <p:cNvCxnSpPr/>
          <p:nvPr userDrawn="1"/>
        </p:nvCxnSpPr>
        <p:spPr>
          <a:xfrm>
            <a:off x="457205"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7EF0D5A-00BD-4139-9F21-4979EED1271A}"/>
              </a:ext>
            </a:extLst>
          </p:cNvPr>
          <p:cNvGrpSpPr/>
          <p:nvPr userDrawn="1"/>
        </p:nvGrpSpPr>
        <p:grpSpPr>
          <a:xfrm>
            <a:off x="108047" y="4858831"/>
            <a:ext cx="614442" cy="169130"/>
            <a:chOff x="129007" y="9616786"/>
            <a:chExt cx="1595346" cy="439131"/>
          </a:xfrm>
          <a:solidFill>
            <a:schemeClr val="bg1"/>
          </a:solidFill>
        </p:grpSpPr>
        <p:sp>
          <p:nvSpPr>
            <p:cNvPr id="8" name="Freeform 7">
              <a:extLst>
                <a:ext uri="{FF2B5EF4-FFF2-40B4-BE49-F238E27FC236}">
                  <a16:creationId xmlns:a16="http://schemas.microsoft.com/office/drawing/2014/main" id="{5A37985E-B495-442C-9B07-50D5574B2C31}"/>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9" name="Freeform 8">
              <a:extLst>
                <a:ext uri="{FF2B5EF4-FFF2-40B4-BE49-F238E27FC236}">
                  <a16:creationId xmlns:a16="http://schemas.microsoft.com/office/drawing/2014/main" id="{46B4E9D8-CFC4-4EDD-A7A4-B5D02018AB52}"/>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10" name="Freeform 9">
              <a:extLst>
                <a:ext uri="{FF2B5EF4-FFF2-40B4-BE49-F238E27FC236}">
                  <a16:creationId xmlns:a16="http://schemas.microsoft.com/office/drawing/2014/main" id="{1B502162-7C5D-4849-B617-5CA0A186898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grpSp>
      <p:sp>
        <p:nvSpPr>
          <p:cNvPr id="3" name="Content Placeholder 2"/>
          <p:cNvSpPr>
            <a:spLocks noGrp="1"/>
          </p:cNvSpPr>
          <p:nvPr>
            <p:ph idx="1" hasCustomPrompt="1"/>
          </p:nvPr>
        </p:nvSpPr>
        <p:spPr>
          <a:xfrm>
            <a:off x="3886311" y="204793"/>
            <a:ext cx="4800490" cy="4389835"/>
          </a:xfrm>
        </p:spPr>
        <p:txBody>
          <a:bodyPr>
            <a:noAutofit/>
          </a:bodyPr>
          <a:lstStyle>
            <a:lvl1pPr marL="131874" indent="-131874">
              <a:lnSpc>
                <a:spcPct val="110000"/>
              </a:lnSpc>
              <a:spcAft>
                <a:spcPts val="577"/>
              </a:spcAft>
              <a:buFont typeface="Arial"/>
              <a:buChar char="•"/>
              <a:defRPr sz="1100">
                <a:solidFill>
                  <a:schemeClr val="accent3">
                    <a:lumMod val="25000"/>
                  </a:schemeClr>
                </a:solidFill>
              </a:defRPr>
            </a:lvl1pPr>
            <a:lvl2pPr marL="604419" indent="-164842">
              <a:lnSpc>
                <a:spcPct val="110000"/>
              </a:lnSpc>
              <a:spcAft>
                <a:spcPts val="577"/>
              </a:spcAft>
              <a:buFont typeface="Arial"/>
              <a:buChar char="•"/>
              <a:defRPr sz="1100">
                <a:solidFill>
                  <a:schemeClr val="accent3">
                    <a:lumMod val="25000"/>
                  </a:schemeClr>
                </a:solidFill>
              </a:defRPr>
            </a:lvl2pPr>
            <a:lvl3pPr marL="1098941" marR="0" indent="-384629"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8" y="274651"/>
            <a:ext cx="3008313" cy="2402336"/>
          </a:xfrm>
        </p:spPr>
        <p:txBody>
          <a:bodyPr/>
          <a:lstStyle>
            <a:lvl1pPr algn="l">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8" y="3095966"/>
            <a:ext cx="3008313" cy="1492660"/>
          </a:xfrm>
        </p:spPr>
        <p:txBody>
          <a:bodyPr>
            <a:normAutofit/>
          </a:bodyPr>
          <a:lstStyle>
            <a:lvl1pPr marL="0" indent="0">
              <a:buNone/>
              <a:defRPr sz="1000">
                <a:solidFill>
                  <a:srgbClr val="FFFFFF"/>
                </a:solidFill>
              </a:defRPr>
            </a:lvl1pPr>
            <a:lvl2pPr marL="439577" indent="0">
              <a:buNone/>
              <a:defRPr sz="1100"/>
            </a:lvl2pPr>
            <a:lvl3pPr marL="879154" indent="0">
              <a:buNone/>
              <a:defRPr sz="1000"/>
            </a:lvl3pPr>
            <a:lvl4pPr marL="1318731" indent="0">
              <a:buNone/>
              <a:defRPr sz="900"/>
            </a:lvl4pPr>
            <a:lvl5pPr marL="1758307" indent="0">
              <a:buNone/>
              <a:defRPr sz="900"/>
            </a:lvl5pPr>
            <a:lvl6pPr marL="2197884" indent="0">
              <a:buNone/>
              <a:defRPr sz="900"/>
            </a:lvl6pPr>
            <a:lvl7pPr marL="2637461" indent="0">
              <a:buNone/>
              <a:defRPr sz="900"/>
            </a:lvl7pPr>
            <a:lvl8pPr marL="3077038" indent="0">
              <a:buNone/>
              <a:defRPr sz="900"/>
            </a:lvl8pPr>
            <a:lvl9pPr marL="3516615"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1" name="Date Placeholder 4">
            <a:extLst>
              <a:ext uri="{FF2B5EF4-FFF2-40B4-BE49-F238E27FC236}">
                <a16:creationId xmlns:a16="http://schemas.microsoft.com/office/drawing/2014/main" id="{65D76185-EBC6-4ECC-AD1C-9B5E800EF2CC}"/>
              </a:ext>
            </a:extLst>
          </p:cNvPr>
          <p:cNvSpPr>
            <a:spLocks noGrp="1"/>
          </p:cNvSpPr>
          <p:nvPr>
            <p:ph type="dt" sz="half" idx="10"/>
          </p:nvPr>
        </p:nvSpPr>
        <p:spPr/>
        <p:txBody>
          <a:bodyPr/>
          <a:lstStyle>
            <a:lvl1pPr>
              <a:defRPr/>
            </a:lvl1pPr>
          </a:lstStyle>
          <a:p>
            <a:fld id="{46C5494F-B314-7648-8207-8B673288F27C}" type="datetime1">
              <a:rPr lang="en-US" altLang="en-US" smtClean="0"/>
              <a:t>10/6/2021</a:t>
            </a:fld>
            <a:endParaRPr lang="en-US" altLang="en-US"/>
          </a:p>
        </p:txBody>
      </p:sp>
      <p:sp>
        <p:nvSpPr>
          <p:cNvPr id="12" name="Footer Placeholder 5">
            <a:extLst>
              <a:ext uri="{FF2B5EF4-FFF2-40B4-BE49-F238E27FC236}">
                <a16:creationId xmlns:a16="http://schemas.microsoft.com/office/drawing/2014/main" id="{76FDDF8B-E702-4F88-A10D-1A6997EF74F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p:txBody>
          <a:bodyPr/>
          <a:lstStyle>
            <a:lvl1pPr>
              <a:defRPr/>
            </a:lvl1pPr>
          </a:lstStyle>
          <a:p>
            <a:fld id="{A7383A42-F693-4867-9543-FB7CC7990D82}" type="slidenum">
              <a:rPr lang="en-US" altLang="en-US"/>
              <a:pPr/>
              <a:t>‹#›</a:t>
            </a:fld>
            <a:endParaRPr lang="en-US" altLang="en-US"/>
          </a:p>
        </p:txBody>
      </p:sp>
    </p:spTree>
    <p:extLst>
      <p:ext uri="{BB962C8B-B14F-4D97-AF65-F5344CB8AC3E}">
        <p14:creationId xmlns:p14="http://schemas.microsoft.com/office/powerpoint/2010/main" val="114945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ef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5172874"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1" y="1200154"/>
            <a:ext cx="4800490" cy="3394473"/>
          </a:xfrm>
        </p:spPr>
        <p:txBody>
          <a:bodyPr>
            <a:noAutofit/>
          </a:bodyPr>
          <a:lstStyle>
            <a:lvl1pPr marL="131874" indent="-131874">
              <a:lnSpc>
                <a:spcPct val="110000"/>
              </a:lnSpc>
              <a:spcAft>
                <a:spcPts val="577"/>
              </a:spcAft>
              <a:buFont typeface="Arial"/>
              <a:buChar char="•"/>
              <a:defRPr sz="1100">
                <a:solidFill>
                  <a:schemeClr val="accent3">
                    <a:lumMod val="25000"/>
                  </a:schemeClr>
                </a:solidFill>
              </a:defRPr>
            </a:lvl1pPr>
            <a:lvl2pPr marL="604419" indent="-164842">
              <a:lnSpc>
                <a:spcPct val="110000"/>
              </a:lnSpc>
              <a:spcAft>
                <a:spcPts val="577"/>
              </a:spcAft>
              <a:buFont typeface="Arial"/>
              <a:buChar char="•"/>
              <a:defRPr sz="11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3886256" y="171966"/>
            <a:ext cx="4800490" cy="857251"/>
          </a:xfrm>
        </p:spPr>
        <p:txBody>
          <a:bodyPr/>
          <a:lstStyle>
            <a:lvl1pPr algn="ctr">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13366"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F1F4DD3E-0788-D240-9DA1-E2D20E753A0F}" type="datetime1">
              <a:rPr lang="en-US" altLang="en-US" smtClean="0"/>
              <a:t>10/6/2021</a:t>
            </a:fld>
            <a:endParaRPr lang="en-US" altLang="en-US"/>
          </a:p>
        </p:txBody>
      </p:sp>
    </p:spTree>
    <p:extLst>
      <p:ext uri="{BB962C8B-B14F-4D97-AF65-F5344CB8AC3E}">
        <p14:creationId xmlns:p14="http://schemas.microsoft.com/office/powerpoint/2010/main" val="1886534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igh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4"/>
            <a:ext cx="4800490" cy="3394473"/>
          </a:xfrm>
        </p:spPr>
        <p:txBody>
          <a:bodyPr>
            <a:noAutofit/>
          </a:bodyPr>
          <a:lstStyle>
            <a:lvl1pPr marL="131874" indent="-131874">
              <a:spcAft>
                <a:spcPts val="577"/>
              </a:spcAft>
              <a:buFont typeface="Arial"/>
              <a:buChar char="•"/>
              <a:defRPr sz="1100">
                <a:solidFill>
                  <a:schemeClr val="accent3">
                    <a:lumMod val="25000"/>
                  </a:schemeClr>
                </a:solidFill>
              </a:defRPr>
            </a:lvl1pPr>
            <a:lvl2pPr marL="604419" indent="-164842">
              <a:spcAft>
                <a:spcPts val="577"/>
              </a:spcAft>
              <a:buFont typeface="Arial"/>
              <a:buChar char="•"/>
              <a:defRPr sz="11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6"/>
            <a:ext cx="4800490" cy="857251"/>
          </a:xfrm>
        </p:spPr>
        <p:txBody>
          <a:bodyPr/>
          <a:lstStyle>
            <a:lvl1pPr marL="0" marR="0" indent="0" algn="ctr" defTabSz="439577" rtl="0" eaLnBrk="1" fontAlgn="base" latinLnBrk="0" hangingPunct="1">
              <a:lnSpc>
                <a:spcPct val="100000"/>
              </a:lnSpc>
              <a:spcBef>
                <a:spcPct val="0"/>
              </a:spcBef>
              <a:spcAft>
                <a:spcPct val="0"/>
              </a:spcAft>
              <a:buClrTx/>
              <a:buSzTx/>
              <a:buFontTx/>
              <a:buNone/>
              <a:tabLst/>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5568951"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19D3C136-E7ED-EA41-92E6-2DA72BA97C22}" type="datetime1">
              <a:rPr lang="en-US" altLang="en-US" smtClean="0"/>
              <a:t>10/6/2021</a:t>
            </a:fld>
            <a:endParaRPr lang="en-US" altLang="en-US"/>
          </a:p>
        </p:txBody>
      </p:sp>
    </p:spTree>
    <p:extLst>
      <p:ext uri="{BB962C8B-B14F-4D97-AF65-F5344CB8AC3E}">
        <p14:creationId xmlns:p14="http://schemas.microsoft.com/office/powerpoint/2010/main" val="3995163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Multiple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5B3FED-337A-4EC6-95D6-D4F79FF4BB49}"/>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sz="1800">
              <a:solidFill>
                <a:srgbClr val="FFFFFF"/>
              </a:solidFill>
              <a:ea typeface="Arial" panose="020B0604020202020204" pitchFamily="34" charset="-128"/>
            </a:endParaRPr>
          </a:p>
        </p:txBody>
      </p:sp>
      <p:cxnSp>
        <p:nvCxnSpPr>
          <p:cNvPr id="8" name="Straight Connector 7">
            <a:extLst>
              <a:ext uri="{FF2B5EF4-FFF2-40B4-BE49-F238E27FC236}">
                <a16:creationId xmlns:a16="http://schemas.microsoft.com/office/drawing/2014/main" id="{5E8A2BA3-728A-46B2-BB24-50AA23758277}"/>
              </a:ext>
            </a:extLst>
          </p:cNvPr>
          <p:cNvCxnSpPr/>
          <p:nvPr userDrawn="1"/>
        </p:nvCxnSpPr>
        <p:spPr>
          <a:xfrm>
            <a:off x="457205"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C947F-71B3-45B1-9B41-BCDB2DB4B02B}"/>
              </a:ext>
            </a:extLst>
          </p:cNvPr>
          <p:cNvCxnSpPr>
            <a:cxnSpLocks/>
          </p:cNvCxnSpPr>
          <p:nvPr userDrawn="1"/>
        </p:nvCxnSpPr>
        <p:spPr>
          <a:xfrm>
            <a:off x="8686800" y="4754564"/>
            <a:ext cx="4572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9B3853F-C5B5-4A8F-84D1-94095FCECD38}"/>
              </a:ext>
            </a:extLst>
          </p:cNvPr>
          <p:cNvGrpSpPr/>
          <p:nvPr userDrawn="1"/>
        </p:nvGrpSpPr>
        <p:grpSpPr>
          <a:xfrm>
            <a:off x="108047" y="4858831"/>
            <a:ext cx="614442" cy="169130"/>
            <a:chOff x="129007" y="9616786"/>
            <a:chExt cx="1595346" cy="439131"/>
          </a:xfrm>
          <a:solidFill>
            <a:schemeClr val="bg1"/>
          </a:solidFill>
        </p:grpSpPr>
        <p:sp>
          <p:nvSpPr>
            <p:cNvPr id="14" name="Freeform 7">
              <a:extLst>
                <a:ext uri="{FF2B5EF4-FFF2-40B4-BE49-F238E27FC236}">
                  <a16:creationId xmlns:a16="http://schemas.microsoft.com/office/drawing/2014/main" id="{062F9C91-A4EC-45F6-AFEB-D3B2408A3090}"/>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15" name="Freeform 8">
              <a:extLst>
                <a:ext uri="{FF2B5EF4-FFF2-40B4-BE49-F238E27FC236}">
                  <a16:creationId xmlns:a16="http://schemas.microsoft.com/office/drawing/2014/main" id="{2E5EEEDB-7453-4B76-96D1-51554F93D04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16" name="Freeform 9">
              <a:extLst>
                <a:ext uri="{FF2B5EF4-FFF2-40B4-BE49-F238E27FC236}">
                  <a16:creationId xmlns:a16="http://schemas.microsoft.com/office/drawing/2014/main" id="{E71349B3-C3B2-4ABA-9816-0CD604B319ED}"/>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grpSp>
      <p:sp>
        <p:nvSpPr>
          <p:cNvPr id="2" name="Title 1"/>
          <p:cNvSpPr>
            <a:spLocks noGrp="1"/>
          </p:cNvSpPr>
          <p:nvPr>
            <p:ph type="title" hasCustomPrompt="1"/>
          </p:nvPr>
        </p:nvSpPr>
        <p:spPr>
          <a:xfrm>
            <a:off x="457208" y="266080"/>
            <a:ext cx="3008313" cy="2402336"/>
          </a:xfrm>
        </p:spPr>
        <p:txBody>
          <a:bodyPr/>
          <a:lstStyle>
            <a:lvl1pPr marL="0" marR="0" indent="0" algn="l" defTabSz="439577" rtl="0" eaLnBrk="1" fontAlgn="base" latinLnBrk="0" hangingPunct="1">
              <a:lnSpc>
                <a:spcPct val="100000"/>
              </a:lnSpc>
              <a:spcBef>
                <a:spcPct val="0"/>
              </a:spcBef>
              <a:spcAft>
                <a:spcPct val="0"/>
              </a:spcAft>
              <a:buClrTx/>
              <a:buSzTx/>
              <a:buFontTx/>
              <a:buNone/>
              <a:tabLst/>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8" y="3095966"/>
            <a:ext cx="3008313" cy="1476034"/>
          </a:xfrm>
        </p:spPr>
        <p:txBody>
          <a:bodyPr>
            <a:noAutofit/>
          </a:bodyPr>
          <a:lstStyle>
            <a:lvl1pPr marL="0" indent="0">
              <a:buNone/>
              <a:defRPr sz="1100" baseline="0">
                <a:solidFill>
                  <a:srgbClr val="FFFFFF"/>
                </a:solidFill>
              </a:defRPr>
            </a:lvl1pPr>
            <a:lvl2pPr marL="439577" indent="0">
              <a:buNone/>
              <a:defRPr sz="1100"/>
            </a:lvl2pPr>
            <a:lvl3pPr marL="879154" indent="0">
              <a:buNone/>
              <a:defRPr sz="1000"/>
            </a:lvl3pPr>
            <a:lvl4pPr marL="1318731" indent="0">
              <a:buNone/>
              <a:defRPr sz="900"/>
            </a:lvl4pPr>
            <a:lvl5pPr marL="1758307" indent="0">
              <a:buNone/>
              <a:defRPr sz="900"/>
            </a:lvl5pPr>
            <a:lvl6pPr marL="2197884" indent="0">
              <a:buNone/>
              <a:defRPr sz="900"/>
            </a:lvl6pPr>
            <a:lvl7pPr marL="2637461" indent="0">
              <a:buNone/>
              <a:defRPr sz="900"/>
            </a:lvl7pPr>
            <a:lvl8pPr marL="3077038" indent="0">
              <a:buNone/>
              <a:defRPr sz="900"/>
            </a:lvl8pPr>
            <a:lvl9pPr marL="3516615"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0" name="Picture Placeholder 4"/>
          <p:cNvSpPr>
            <a:spLocks noGrp="1"/>
          </p:cNvSpPr>
          <p:nvPr>
            <p:ph type="pic" sz="quarter" idx="13"/>
          </p:nvPr>
        </p:nvSpPr>
        <p:spPr>
          <a:xfrm>
            <a:off x="6590858" y="0"/>
            <a:ext cx="2553147" cy="5152272"/>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1" name="Picture Placeholder 4"/>
          <p:cNvSpPr>
            <a:spLocks noGrp="1"/>
          </p:cNvSpPr>
          <p:nvPr>
            <p:ph type="pic" sz="quarter" idx="14"/>
          </p:nvPr>
        </p:nvSpPr>
        <p:spPr>
          <a:xfrm>
            <a:off x="3645253" y="-197"/>
            <a:ext cx="2873016" cy="1952348"/>
          </a:xfrm>
          <a:prstGeom prst="rect">
            <a:avLst/>
          </a:prstGeom>
          <a:solidFill>
            <a:schemeClr val="accent3"/>
          </a:solidFill>
        </p:spPr>
        <p:txBody>
          <a:bodyPr rtlCol="0">
            <a:noAutofit/>
          </a:bodyPr>
          <a:lstStyle>
            <a:lvl1pPr marL="0" indent="0" algn="ctr">
              <a:buNone/>
              <a:defRPr i="0">
                <a:solidFill>
                  <a:schemeClr val="accent3">
                    <a:lumMod val="50000"/>
                  </a:schemeClr>
                </a:solidFill>
              </a:defRPr>
            </a:lvl1pPr>
          </a:lstStyle>
          <a:p>
            <a:pPr lvl="0"/>
            <a:endParaRPr lang="en-US" altLang="ja-JP" noProof="0"/>
          </a:p>
          <a:p>
            <a:pPr lvl="0"/>
            <a:r>
              <a:rPr lang="en-US" altLang="ja-JP" noProof="0"/>
              <a:t>Click icon to add picture</a:t>
            </a:r>
            <a:endParaRPr lang="ja-JP" altLang="en-US" noProof="0"/>
          </a:p>
        </p:txBody>
      </p:sp>
      <p:sp>
        <p:nvSpPr>
          <p:cNvPr id="12" name="Picture Placeholder 4"/>
          <p:cNvSpPr>
            <a:spLocks noGrp="1"/>
          </p:cNvSpPr>
          <p:nvPr>
            <p:ph type="pic" sz="quarter" idx="15"/>
          </p:nvPr>
        </p:nvSpPr>
        <p:spPr>
          <a:xfrm>
            <a:off x="3645253" y="2016833"/>
            <a:ext cx="2873016" cy="3135443"/>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7" name="Date Placeholder 4">
            <a:extLst>
              <a:ext uri="{FF2B5EF4-FFF2-40B4-BE49-F238E27FC236}">
                <a16:creationId xmlns:a16="http://schemas.microsoft.com/office/drawing/2014/main" id="{B57DFE7C-5B66-4375-995C-832A1424900D}"/>
              </a:ext>
            </a:extLst>
          </p:cNvPr>
          <p:cNvSpPr>
            <a:spLocks noGrp="1"/>
          </p:cNvSpPr>
          <p:nvPr>
            <p:ph type="dt" sz="half" idx="16"/>
          </p:nvPr>
        </p:nvSpPr>
        <p:spPr/>
        <p:txBody>
          <a:bodyPr/>
          <a:lstStyle>
            <a:lvl1pPr>
              <a:defRPr/>
            </a:lvl1pPr>
          </a:lstStyle>
          <a:p>
            <a:fld id="{959EA978-EC92-7B47-BAFC-E9239EE82CC4}" type="datetime1">
              <a:rPr lang="en-US" altLang="en-US" smtClean="0"/>
              <a:t>10/6/2021</a:t>
            </a:fld>
            <a:endParaRPr lang="en-US" altLang="en-US"/>
          </a:p>
        </p:txBody>
      </p:sp>
      <p:sp>
        <p:nvSpPr>
          <p:cNvPr id="18" name="Footer Placeholder 5">
            <a:extLst>
              <a:ext uri="{FF2B5EF4-FFF2-40B4-BE49-F238E27FC236}">
                <a16:creationId xmlns:a16="http://schemas.microsoft.com/office/drawing/2014/main" id="{0DCA4D4F-F1E7-4911-A777-D86E12CFA451}"/>
              </a:ext>
            </a:extLst>
          </p:cNvPr>
          <p:cNvSpPr>
            <a:spLocks noGrp="1"/>
          </p:cNvSpPr>
          <p:nvPr>
            <p:ph type="ftr" sz="quarter" idx="17"/>
          </p:nvPr>
        </p:nvSpPr>
        <p:spPr/>
        <p:txBody>
          <a:bodyPr/>
          <a:lstStyle>
            <a:lvl1pPr>
              <a:defRPr/>
            </a:lvl1pPr>
          </a:lstStyle>
          <a:p>
            <a:pPr>
              <a:defRPr/>
            </a:pPr>
            <a:endParaRPr lang="en-US"/>
          </a:p>
        </p:txBody>
      </p:sp>
      <p:sp>
        <p:nvSpPr>
          <p:cNvPr id="19" name="Slide Number Placeholder 6">
            <a:extLst>
              <a:ext uri="{FF2B5EF4-FFF2-40B4-BE49-F238E27FC236}">
                <a16:creationId xmlns:a16="http://schemas.microsoft.com/office/drawing/2014/main" id="{276D57EF-9617-44E5-A778-2A8A22CE81BE}"/>
              </a:ext>
            </a:extLst>
          </p:cNvPr>
          <p:cNvSpPr>
            <a:spLocks noGrp="1"/>
          </p:cNvSpPr>
          <p:nvPr>
            <p:ph type="sldNum" sz="quarter" idx="18"/>
          </p:nvPr>
        </p:nvSpPr>
        <p:spPr/>
        <p:txBody>
          <a:bodyPr/>
          <a:lstStyle>
            <a:lvl1pPr>
              <a:defRPr/>
            </a:lvl1pPr>
          </a:lstStyle>
          <a:p>
            <a:fld id="{F8E8E303-4D44-4979-8680-74B70702BACB}" type="slidenum">
              <a:rPr lang="en-US" altLang="en-US"/>
              <a:pPr/>
              <a:t>‹#›</a:t>
            </a:fld>
            <a:endParaRPr lang="en-US" altLang="en-US"/>
          </a:p>
        </p:txBody>
      </p:sp>
    </p:spTree>
    <p:extLst>
      <p:ext uri="{BB962C8B-B14F-4D97-AF65-F5344CB8AC3E}">
        <p14:creationId xmlns:p14="http://schemas.microsoft.com/office/powerpoint/2010/main" val="1351866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D23D9F6-BC0B-4D5E-9055-264F3754118A}"/>
              </a:ext>
            </a:extLst>
          </p:cNvPr>
          <p:cNvGrpSpPr/>
          <p:nvPr userDrawn="1"/>
        </p:nvGrpSpPr>
        <p:grpSpPr>
          <a:xfrm>
            <a:off x="108047" y="4858831"/>
            <a:ext cx="614442" cy="169130"/>
            <a:chOff x="129007" y="9616786"/>
            <a:chExt cx="1595346" cy="439131"/>
          </a:xfrm>
          <a:solidFill>
            <a:schemeClr val="bg1"/>
          </a:solidFill>
        </p:grpSpPr>
        <p:sp>
          <p:nvSpPr>
            <p:cNvPr id="23" name="Freeform 7">
              <a:extLst>
                <a:ext uri="{FF2B5EF4-FFF2-40B4-BE49-F238E27FC236}">
                  <a16:creationId xmlns:a16="http://schemas.microsoft.com/office/drawing/2014/main" id="{C8E452AB-F811-4856-AE21-14755596A52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24" name="Freeform 8">
              <a:extLst>
                <a:ext uri="{FF2B5EF4-FFF2-40B4-BE49-F238E27FC236}">
                  <a16:creationId xmlns:a16="http://schemas.microsoft.com/office/drawing/2014/main" id="{20449CCE-E22B-4B14-A020-1769D0C0A10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25" name="Freeform 9">
              <a:extLst>
                <a:ext uri="{FF2B5EF4-FFF2-40B4-BE49-F238E27FC236}">
                  <a16:creationId xmlns:a16="http://schemas.microsoft.com/office/drawing/2014/main" id="{5C6B705D-21C8-463E-A8A7-1B7A5EBB6FDC}"/>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grpSp>
      <p:sp>
        <p:nvSpPr>
          <p:cNvPr id="3" name="図プレースホルダー 3"/>
          <p:cNvSpPr>
            <a:spLocks noGrp="1"/>
          </p:cNvSpPr>
          <p:nvPr>
            <p:ph type="pic" sz="quarter" idx="10"/>
          </p:nvPr>
        </p:nvSpPr>
        <p:spPr>
          <a:xfrm>
            <a:off x="0" y="0"/>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4" name="図プレースホルダー 3"/>
          <p:cNvSpPr>
            <a:spLocks noGrp="1"/>
          </p:cNvSpPr>
          <p:nvPr>
            <p:ph type="pic" sz="quarter" idx="12"/>
          </p:nvPr>
        </p:nvSpPr>
        <p:spPr>
          <a:xfrm>
            <a:off x="0" y="1286749"/>
            <a:ext cx="1308600" cy="1285398"/>
          </a:xfrm>
          <a:solidFill>
            <a:schemeClr val="accent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5" name="図プレースホルダー 3"/>
          <p:cNvSpPr>
            <a:spLocks noGrp="1"/>
          </p:cNvSpPr>
          <p:nvPr>
            <p:ph type="pic" sz="quarter" idx="11"/>
          </p:nvPr>
        </p:nvSpPr>
        <p:spPr>
          <a:xfrm>
            <a:off x="1307136" y="0"/>
            <a:ext cx="1308600" cy="1285398"/>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6" name="図プレースホルダー 3"/>
          <p:cNvSpPr>
            <a:spLocks noGrp="1"/>
          </p:cNvSpPr>
          <p:nvPr>
            <p:ph type="pic" sz="quarter" idx="14"/>
          </p:nvPr>
        </p:nvSpPr>
        <p:spPr>
          <a:xfrm>
            <a:off x="1307136" y="1286749"/>
            <a:ext cx="1308600" cy="1285398"/>
          </a:xfrm>
          <a:solidFill>
            <a:schemeClr val="tx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7" name="図プレースホルダー 3"/>
          <p:cNvSpPr>
            <a:spLocks noGrp="1"/>
          </p:cNvSpPr>
          <p:nvPr>
            <p:ph type="pic" sz="quarter" idx="15"/>
          </p:nvPr>
        </p:nvSpPr>
        <p:spPr>
          <a:xfrm>
            <a:off x="2612003" y="0"/>
            <a:ext cx="1308600" cy="1285398"/>
          </a:xfrm>
          <a:solidFill>
            <a:schemeClr val="accent2"/>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8" name="図プレースホルダー 3"/>
          <p:cNvSpPr>
            <a:spLocks noGrp="1"/>
          </p:cNvSpPr>
          <p:nvPr>
            <p:ph type="pic" sz="quarter" idx="17"/>
          </p:nvPr>
        </p:nvSpPr>
        <p:spPr>
          <a:xfrm>
            <a:off x="2612003" y="1286749"/>
            <a:ext cx="1308600" cy="1285398"/>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9" name="図プレースホルダー 3"/>
          <p:cNvSpPr>
            <a:spLocks noGrp="1"/>
          </p:cNvSpPr>
          <p:nvPr>
            <p:ph type="pic" sz="quarter" idx="27"/>
          </p:nvPr>
        </p:nvSpPr>
        <p:spPr>
          <a:xfrm>
            <a:off x="2612003" y="2572147"/>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0" name="図プレースホルダー 3"/>
          <p:cNvSpPr>
            <a:spLocks noGrp="1"/>
          </p:cNvSpPr>
          <p:nvPr>
            <p:ph type="pic" sz="quarter" idx="29"/>
          </p:nvPr>
        </p:nvSpPr>
        <p:spPr>
          <a:xfrm>
            <a:off x="2612003" y="3858895"/>
            <a:ext cx="1308600" cy="1285398"/>
          </a:xfrm>
          <a:solidFill>
            <a:schemeClr val="tx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1" name="図プレースホルダー 3"/>
          <p:cNvSpPr>
            <a:spLocks noGrp="1"/>
          </p:cNvSpPr>
          <p:nvPr>
            <p:ph type="pic" sz="quarter" idx="30"/>
          </p:nvPr>
        </p:nvSpPr>
        <p:spPr>
          <a:xfrm>
            <a:off x="3916871" y="3858895"/>
            <a:ext cx="1308600" cy="1285398"/>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2" name="図プレースホルダー 3"/>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3" name="図プレースホルダー 3"/>
          <p:cNvSpPr>
            <a:spLocks noGrp="1"/>
          </p:cNvSpPr>
          <p:nvPr>
            <p:ph type="pic" sz="quarter" idx="20"/>
          </p:nvPr>
        </p:nvSpPr>
        <p:spPr>
          <a:xfrm>
            <a:off x="6526606" y="0"/>
            <a:ext cx="1308600" cy="1285398"/>
          </a:xfrm>
          <a:solidFill>
            <a:schemeClr val="tx1">
              <a:lumMod val="90000"/>
              <a:lumOff val="10000"/>
            </a:schemeClr>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4" name="図プレースホルダー 3"/>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5" name="図プレースホルダー 3"/>
          <p:cNvSpPr>
            <a:spLocks noGrp="1"/>
          </p:cNvSpPr>
          <p:nvPr>
            <p:ph type="pic" sz="quarter" idx="34"/>
          </p:nvPr>
        </p:nvSpPr>
        <p:spPr>
          <a:xfrm>
            <a:off x="6526606" y="3858895"/>
            <a:ext cx="1308600" cy="1285398"/>
          </a:xfrm>
          <a:solidFill>
            <a:schemeClr val="tx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6" name="図プレースホルダー 3"/>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7" name="図プレースホルダー 3"/>
          <p:cNvSpPr>
            <a:spLocks noGrp="1"/>
          </p:cNvSpPr>
          <p:nvPr>
            <p:ph type="pic" sz="quarter" idx="36"/>
          </p:nvPr>
        </p:nvSpPr>
        <p:spPr>
          <a:xfrm>
            <a:off x="7831475" y="1286749"/>
            <a:ext cx="1308600" cy="1285398"/>
          </a:xfrm>
          <a:solidFill>
            <a:schemeClr val="tx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8" name="図プレースホルダー 3"/>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9" name="図プレースホルダー 69"/>
          <p:cNvSpPr>
            <a:spLocks noGrp="1"/>
          </p:cNvSpPr>
          <p:nvPr>
            <p:ph type="pic" sz="quarter" idx="39"/>
          </p:nvPr>
        </p:nvSpPr>
        <p:spPr>
          <a:xfrm>
            <a:off x="1" y="2572150"/>
            <a:ext cx="2611800" cy="2572147"/>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0" name="図プレースホルダー 69"/>
          <p:cNvSpPr>
            <a:spLocks noGrp="1"/>
          </p:cNvSpPr>
          <p:nvPr>
            <p:ph type="pic" sz="quarter" idx="40"/>
          </p:nvPr>
        </p:nvSpPr>
        <p:spPr>
          <a:xfrm>
            <a:off x="3916872" y="4"/>
            <a:ext cx="2611800" cy="2572147"/>
          </a:xfrm>
          <a:solidFill>
            <a:schemeClr val="tx2"/>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2" name="図プレースホルダー 69"/>
          <p:cNvSpPr>
            <a:spLocks noGrp="1"/>
          </p:cNvSpPr>
          <p:nvPr>
            <p:ph type="pic" sz="quarter" idx="41"/>
          </p:nvPr>
        </p:nvSpPr>
        <p:spPr>
          <a:xfrm>
            <a:off x="3915838" y="2571355"/>
            <a:ext cx="5228162" cy="1287542"/>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Tree>
    <p:extLst>
      <p:ext uri="{BB962C8B-B14F-4D97-AF65-F5344CB8AC3E}">
        <p14:creationId xmlns:p14="http://schemas.microsoft.com/office/powerpoint/2010/main" val="402555789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marL="0" marR="0" indent="0" algn="ctr" defTabSz="439577" rtl="0" eaLnBrk="1" fontAlgn="auto" latinLnBrk="0" hangingPunct="1">
              <a:lnSpc>
                <a:spcPct val="100000"/>
              </a:lnSpc>
              <a:spcBef>
                <a:spcPct val="0"/>
              </a:spcBef>
              <a:spcAft>
                <a:spcPts val="0"/>
              </a:spcAft>
              <a:buClrTx/>
              <a:buSzTx/>
              <a:buFontTx/>
              <a:buNone/>
              <a:tabLst/>
              <a:defRPr sz="2300" baseline="0"/>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 hasCustomPrompt="1"/>
          </p:nvPr>
        </p:nvSpPr>
        <p:spPr>
          <a:xfrm>
            <a:off x="457200" y="1200151"/>
            <a:ext cx="8229600" cy="3394472"/>
          </a:xfrm>
          <a:prstGeom prst="rect">
            <a:avLst/>
          </a:prstGeom>
        </p:spPr>
        <p:txBody>
          <a:bodyPr rtlCol="0">
            <a:noAutofit/>
          </a:bodyPr>
          <a:lstStyle>
            <a:lvl1pPr marL="131874">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p:txBody>
          <a:bodyPr/>
          <a:lstStyle>
            <a:lvl1pPr>
              <a:defRPr/>
            </a:lvl1pPr>
          </a:lstStyle>
          <a:p>
            <a:fld id="{BFB6FC33-D603-49AE-B19D-B293BCCB8D69}" type="slidenum">
              <a:rPr lang="en-US" altLang="en-US"/>
              <a:pPr/>
              <a:t>‹#›</a:t>
            </a:fld>
            <a:endParaRPr lang="en-US" altLang="en-US"/>
          </a:p>
        </p:txBody>
      </p:sp>
    </p:spTree>
    <p:extLst>
      <p:ext uri="{BB962C8B-B14F-4D97-AF65-F5344CB8AC3E}">
        <p14:creationId xmlns:p14="http://schemas.microsoft.com/office/powerpoint/2010/main" val="2540418448"/>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AF86D8-102B-F94A-87AF-60C78DE814F1}" type="datetime1">
              <a:rPr lang="en-US" altLang="en-US" smtClean="0"/>
              <a:pPr/>
              <a:t>10/6/2021</a:t>
            </a:fld>
            <a:endParaRPr lang="en-US" altLang="en-US"/>
          </a:p>
        </p:txBody>
      </p:sp>
      <p:sp>
        <p:nvSpPr>
          <p:cNvPr id="4" name="Footer Placeholder 3"/>
          <p:cNvSpPr>
            <a:spLocks noGrp="1"/>
          </p:cNvSpPr>
          <p:nvPr>
            <p:ph type="ftr" sz="quarter" idx="11"/>
          </p:nvPr>
        </p:nvSpPr>
        <p:spPr/>
        <p:txBody>
          <a:bodyPr/>
          <a:lstStyle/>
          <a:p>
            <a:pPr>
              <a:defRPr/>
            </a:pPr>
            <a:endParaRPr lang="de-DE"/>
          </a:p>
        </p:txBody>
      </p:sp>
      <p:sp>
        <p:nvSpPr>
          <p:cNvPr id="5" name="Slide Number Placeholder 4"/>
          <p:cNvSpPr>
            <a:spLocks noGrp="1"/>
          </p:cNvSpPr>
          <p:nvPr>
            <p:ph type="sldNum" sz="quarter" idx="12"/>
          </p:nvPr>
        </p:nvSpPr>
        <p:spPr/>
        <p:txBody>
          <a:bodyPr/>
          <a:lstStyle/>
          <a:p>
            <a:fld id="{694EE99C-66C9-4AFC-A6F5-6D035E264614}" type="slidenum">
              <a:rPr lang="en-US" altLang="en-US" smtClean="0"/>
              <a:pPr/>
              <a:t>‹#›</a:t>
            </a:fld>
            <a:endParaRPr lang="en-US" altLang="en-US"/>
          </a:p>
        </p:txBody>
      </p:sp>
      <p:sp>
        <p:nvSpPr>
          <p:cNvPr id="6" name="Text Placeholder 2"/>
          <p:cNvSpPr>
            <a:spLocks noGrp="1"/>
          </p:cNvSpPr>
          <p:nvPr>
            <p:ph idx="1" hasCustomPrompt="1"/>
          </p:nvPr>
        </p:nvSpPr>
        <p:spPr>
          <a:xfrm>
            <a:off x="457200" y="1925619"/>
            <a:ext cx="8229600" cy="2669004"/>
          </a:xfrm>
          <a:prstGeom prst="rect">
            <a:avLst/>
          </a:prstGeom>
        </p:spPr>
        <p:txBody>
          <a:bodyPr rtlCol="0">
            <a:noAutofit/>
          </a:bodyPr>
          <a:lstStyle>
            <a:lvl1pPr marL="131874">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Text Placeholder 8"/>
          <p:cNvSpPr>
            <a:spLocks noGrp="1"/>
          </p:cNvSpPr>
          <p:nvPr>
            <p:ph type="body" sz="quarter" idx="14" hasCustomPrompt="1"/>
          </p:nvPr>
        </p:nvSpPr>
        <p:spPr>
          <a:xfrm>
            <a:off x="448984" y="1159670"/>
            <a:ext cx="8256753" cy="610791"/>
          </a:xfrm>
        </p:spPr>
        <p:txBody>
          <a:bodyPr/>
          <a:lstStyle>
            <a:lvl1pPr marL="0" indent="0" algn="ctr">
              <a:buFontTx/>
              <a:buNone/>
              <a:defRPr sz="1800" baseline="0">
                <a:latin typeface="+mj-lt"/>
              </a:defRPr>
            </a:lvl1pPr>
            <a:lvl2pPr marL="473156" indent="0">
              <a:buFontTx/>
              <a:buNone/>
              <a:defRPr/>
            </a:lvl2pPr>
            <a:lvl3pPr marL="967679" indent="0">
              <a:buFontTx/>
              <a:buNone/>
              <a:defRPr/>
            </a:lvl3pPr>
            <a:lvl4pPr marL="747891" indent="0">
              <a:buFontTx/>
              <a:buNone/>
              <a:defRPr/>
            </a:lvl4pPr>
            <a:lvl5pPr>
              <a:buFontTx/>
              <a:buNone/>
              <a:defRPr/>
            </a:lvl5pPr>
          </a:lstStyle>
          <a:p>
            <a:pPr lvl="0"/>
            <a:r>
              <a:rPr lang="en-US"/>
              <a:t>Click to add brief copy. Do not exceed more than two lines. Font is Arial Black Headings 24pt, Grey 25%, Accent 3.</a:t>
            </a:r>
          </a:p>
        </p:txBody>
      </p:sp>
    </p:spTree>
    <p:extLst>
      <p:ext uri="{BB962C8B-B14F-4D97-AF65-F5344CB8AC3E}">
        <p14:creationId xmlns:p14="http://schemas.microsoft.com/office/powerpoint/2010/main" val="288541253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or Overvie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76FFCABF-2507-4757-9F10-B043EA895976}"/>
              </a:ext>
            </a:extLst>
          </p:cNvPr>
          <p:cNvCxnSpPr/>
          <p:nvPr userDrawn="1"/>
        </p:nvCxnSpPr>
        <p:spPr>
          <a:xfrm>
            <a:off x="457204"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7EF0D5A-00BD-4139-9F21-4979EED1271A}"/>
              </a:ext>
            </a:extLst>
          </p:cNvPr>
          <p:cNvGrpSpPr/>
          <p:nvPr userDrawn="1"/>
        </p:nvGrpSpPr>
        <p:grpSpPr>
          <a:xfrm>
            <a:off x="108047" y="4858830"/>
            <a:ext cx="614442" cy="169130"/>
            <a:chOff x="129007" y="9616786"/>
            <a:chExt cx="1595346" cy="439131"/>
          </a:xfrm>
          <a:solidFill>
            <a:schemeClr val="bg1"/>
          </a:solidFill>
        </p:grpSpPr>
        <p:sp>
          <p:nvSpPr>
            <p:cNvPr id="8" name="Freeform 7">
              <a:extLst>
                <a:ext uri="{FF2B5EF4-FFF2-40B4-BE49-F238E27FC236}">
                  <a16:creationId xmlns:a16="http://schemas.microsoft.com/office/drawing/2014/main" id="{5A37985E-B495-442C-9B07-50D5574B2C31}"/>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9" name="Freeform 8">
              <a:extLst>
                <a:ext uri="{FF2B5EF4-FFF2-40B4-BE49-F238E27FC236}">
                  <a16:creationId xmlns:a16="http://schemas.microsoft.com/office/drawing/2014/main" id="{46B4E9D8-CFC4-4EDD-A7A4-B5D02018AB52}"/>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0" name="Freeform 9">
              <a:extLst>
                <a:ext uri="{FF2B5EF4-FFF2-40B4-BE49-F238E27FC236}">
                  <a16:creationId xmlns:a16="http://schemas.microsoft.com/office/drawing/2014/main" id="{1B502162-7C5D-4849-B617-5CA0A186898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3" name="Content Placeholder 2"/>
          <p:cNvSpPr>
            <a:spLocks noGrp="1"/>
          </p:cNvSpPr>
          <p:nvPr>
            <p:ph idx="1" hasCustomPrompt="1"/>
          </p:nvPr>
        </p:nvSpPr>
        <p:spPr>
          <a:xfrm>
            <a:off x="3886310" y="204792"/>
            <a:ext cx="4800490" cy="4389835"/>
          </a:xfrm>
        </p:spPr>
        <p:txBody>
          <a:bodyPr>
            <a:noAutofit/>
          </a:bodyPr>
          <a:lstStyle>
            <a:lvl1pPr marL="131877" indent="-131877">
              <a:lnSpc>
                <a:spcPct val="110000"/>
              </a:lnSpc>
              <a:spcAft>
                <a:spcPts val="577"/>
              </a:spcAft>
              <a:buFont typeface="Arial"/>
              <a:buChar char="•"/>
              <a:defRPr sz="1100">
                <a:solidFill>
                  <a:schemeClr val="accent3">
                    <a:lumMod val="25000"/>
                  </a:schemeClr>
                </a:solidFill>
              </a:defRPr>
            </a:lvl1pPr>
            <a:lvl2pPr marL="604434" indent="-164846">
              <a:lnSpc>
                <a:spcPct val="110000"/>
              </a:lnSpc>
              <a:spcAft>
                <a:spcPts val="577"/>
              </a:spcAft>
              <a:buFont typeface="Arial"/>
              <a:buChar char="•"/>
              <a:defRPr sz="1100">
                <a:solidFill>
                  <a:schemeClr val="accent3">
                    <a:lumMod val="25000"/>
                  </a:schemeClr>
                </a:solidFill>
              </a:defRPr>
            </a:lvl2pPr>
            <a:lvl3pPr marL="1098969" marR="0" indent="-384639"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7" y="274651"/>
            <a:ext cx="3008313" cy="2402336"/>
          </a:xfrm>
        </p:spPr>
        <p:txBody>
          <a:bodyPr/>
          <a:lstStyle>
            <a:lvl1pPr algn="l">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7" y="3095965"/>
            <a:ext cx="3008313" cy="1492660"/>
          </a:xfrm>
        </p:spPr>
        <p:txBody>
          <a:bodyPr>
            <a:normAutofit/>
          </a:bodyPr>
          <a:lstStyle>
            <a:lvl1pPr marL="0" indent="0">
              <a:buNone/>
              <a:defRPr sz="100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1" name="Date Placeholder 4">
            <a:extLst>
              <a:ext uri="{FF2B5EF4-FFF2-40B4-BE49-F238E27FC236}">
                <a16:creationId xmlns:a16="http://schemas.microsoft.com/office/drawing/2014/main" id="{65D76185-EBC6-4ECC-AD1C-9B5E800EF2CC}"/>
              </a:ext>
            </a:extLst>
          </p:cNvPr>
          <p:cNvSpPr>
            <a:spLocks noGrp="1"/>
          </p:cNvSpPr>
          <p:nvPr>
            <p:ph type="dt" sz="half" idx="10"/>
          </p:nvPr>
        </p:nvSpPr>
        <p:spPr/>
        <p:txBody>
          <a:bodyPr/>
          <a:lstStyle>
            <a:lvl1pPr>
              <a:defRPr/>
            </a:lvl1pPr>
          </a:lstStyle>
          <a:p>
            <a:fld id="{46C5494F-B314-7648-8207-8B673288F27C}" type="datetime1">
              <a:rPr lang="en-US" altLang="en-US" smtClean="0"/>
              <a:t>10/6/2021</a:t>
            </a:fld>
            <a:endParaRPr lang="en-US" altLang="en-US"/>
          </a:p>
        </p:txBody>
      </p:sp>
      <p:sp>
        <p:nvSpPr>
          <p:cNvPr id="12" name="Footer Placeholder 5">
            <a:extLst>
              <a:ext uri="{FF2B5EF4-FFF2-40B4-BE49-F238E27FC236}">
                <a16:creationId xmlns:a16="http://schemas.microsoft.com/office/drawing/2014/main" id="{76FDDF8B-E702-4F88-A10D-1A6997EF74F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p:txBody>
          <a:bodyPr/>
          <a:lstStyle>
            <a:lvl1pPr>
              <a:defRPr/>
            </a:lvl1pPr>
          </a:lstStyle>
          <a:p>
            <a:fld id="{A7383A42-F693-4867-9543-FB7CC7990D82}" type="slidenum">
              <a:rPr lang="en-US" altLang="en-US"/>
              <a:pPr/>
              <a:t>‹#›</a:t>
            </a:fld>
            <a:endParaRPr lang="en-US" altLang="en-US"/>
          </a:p>
        </p:txBody>
      </p:sp>
    </p:spTree>
    <p:extLst>
      <p:ext uri="{BB962C8B-B14F-4D97-AF65-F5344CB8AC3E}">
        <p14:creationId xmlns:p14="http://schemas.microsoft.com/office/powerpoint/2010/main" val="1362016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Logo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72358"/>
            <a:ext cx="8229600" cy="857250"/>
          </a:xfrm>
        </p:spPr>
        <p:txBody>
          <a:bodyPr/>
          <a:lstStyle>
            <a:lvl1pPr marL="0" marR="0" indent="0" algn="ctr" defTabSz="439577" rtl="0" eaLnBrk="1" fontAlgn="auto" latinLnBrk="0" hangingPunct="1">
              <a:lnSpc>
                <a:spcPct val="100000"/>
              </a:lnSpc>
              <a:spcBef>
                <a:spcPct val="0"/>
              </a:spcBef>
              <a:spcAft>
                <a:spcPts val="0"/>
              </a:spcAft>
              <a:buClrTx/>
              <a:buSzTx/>
              <a:buFontTx/>
              <a:buNone/>
              <a:tabLst/>
              <a:defRPr sz="2300" baseline="0"/>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a:solidFill>
            <a:schemeClr val="bg1"/>
          </a:solidFill>
        </p:spPr>
        <p:txBody>
          <a:bodyPr/>
          <a:lstStyle>
            <a:lvl1pPr>
              <a:defRPr/>
            </a:lvl1pPr>
          </a:lstStyle>
          <a:p>
            <a:fld id="{DED7EA41-B0F4-A14E-A2B9-85CFEB44FD80}"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a:solidFill>
            <a:schemeClr val="bg1"/>
          </a:solidFill>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solidFill>
            <a:schemeClr val="bg1"/>
          </a:solidFill>
        </p:spPr>
        <p:txBody>
          <a:bodyPr/>
          <a:lstStyle>
            <a:lvl1pPr>
              <a:defRPr/>
            </a:lvl1pPr>
          </a:lstStyle>
          <a:p>
            <a:fld id="{BFB6FC33-D603-49AE-B19D-B293BCCB8D69}" type="slidenum">
              <a:rPr lang="en-US" altLang="en-US"/>
              <a:pPr/>
              <a:t>‹#›</a:t>
            </a:fld>
            <a:endParaRPr lang="en-US" altLang="en-US"/>
          </a:p>
        </p:txBody>
      </p:sp>
      <p:sp>
        <p:nvSpPr>
          <p:cNvPr id="8" name="図プレースホルダー 3"/>
          <p:cNvSpPr>
            <a:spLocks noGrp="1"/>
          </p:cNvSpPr>
          <p:nvPr>
            <p:ph type="pic" sz="quarter" idx="13" hasCustomPrompt="1"/>
          </p:nvPr>
        </p:nvSpPr>
        <p:spPr>
          <a:xfrm>
            <a:off x="0" y="2339881"/>
            <a:ext cx="1828800" cy="976731"/>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1" name="図プレースホルダー 3"/>
          <p:cNvSpPr>
            <a:spLocks noGrp="1"/>
          </p:cNvSpPr>
          <p:nvPr>
            <p:ph type="pic" sz="quarter" idx="15" hasCustomPrompt="1"/>
          </p:nvPr>
        </p:nvSpPr>
        <p:spPr>
          <a:xfrm>
            <a:off x="1828800" y="2339881"/>
            <a:ext cx="1828800" cy="976731"/>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3" name="図プレースホルダー 3"/>
          <p:cNvSpPr>
            <a:spLocks noGrp="1"/>
          </p:cNvSpPr>
          <p:nvPr>
            <p:ph type="pic" sz="quarter" idx="17" hasCustomPrompt="1"/>
          </p:nvPr>
        </p:nvSpPr>
        <p:spPr>
          <a:xfrm>
            <a:off x="3657600" y="2339881"/>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5" name="図プレースホルダー 3"/>
          <p:cNvSpPr>
            <a:spLocks noGrp="1"/>
          </p:cNvSpPr>
          <p:nvPr>
            <p:ph type="pic" sz="quarter" idx="42" hasCustomPrompt="1"/>
          </p:nvPr>
        </p:nvSpPr>
        <p:spPr>
          <a:xfrm>
            <a:off x="5486400" y="2339881"/>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6" name="図プレースホルダー 3"/>
          <p:cNvSpPr>
            <a:spLocks noGrp="1"/>
          </p:cNvSpPr>
          <p:nvPr>
            <p:ph type="pic" sz="quarter" idx="43" hasCustomPrompt="1"/>
          </p:nvPr>
        </p:nvSpPr>
        <p:spPr>
          <a:xfrm>
            <a:off x="7315200" y="2339881"/>
            <a:ext cx="1828800" cy="976731"/>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7" name="図プレースホルダー 3"/>
          <p:cNvSpPr>
            <a:spLocks noGrp="1"/>
          </p:cNvSpPr>
          <p:nvPr>
            <p:ph type="pic" sz="quarter" idx="44" hasCustomPrompt="1"/>
          </p:nvPr>
        </p:nvSpPr>
        <p:spPr>
          <a:xfrm>
            <a:off x="0" y="3315856"/>
            <a:ext cx="1828800" cy="912722"/>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8" name="図プレースホルダー 3"/>
          <p:cNvSpPr>
            <a:spLocks noGrp="1"/>
          </p:cNvSpPr>
          <p:nvPr>
            <p:ph type="pic" sz="quarter" idx="45" hasCustomPrompt="1"/>
          </p:nvPr>
        </p:nvSpPr>
        <p:spPr>
          <a:xfrm>
            <a:off x="1828800" y="3315856"/>
            <a:ext cx="1828800" cy="912722"/>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9" name="図プレースホルダー 3"/>
          <p:cNvSpPr>
            <a:spLocks noGrp="1"/>
          </p:cNvSpPr>
          <p:nvPr>
            <p:ph type="pic" sz="quarter" idx="46" hasCustomPrompt="1"/>
          </p:nvPr>
        </p:nvSpPr>
        <p:spPr>
          <a:xfrm>
            <a:off x="36576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0" name="図プレースホルダー 3"/>
          <p:cNvSpPr>
            <a:spLocks noGrp="1"/>
          </p:cNvSpPr>
          <p:nvPr>
            <p:ph type="pic" sz="quarter" idx="47" hasCustomPrompt="1"/>
          </p:nvPr>
        </p:nvSpPr>
        <p:spPr>
          <a:xfrm>
            <a:off x="54864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1" name="図プレースホルダー 3"/>
          <p:cNvSpPr>
            <a:spLocks noGrp="1"/>
          </p:cNvSpPr>
          <p:nvPr>
            <p:ph type="pic" sz="quarter" idx="48" hasCustomPrompt="1"/>
          </p:nvPr>
        </p:nvSpPr>
        <p:spPr>
          <a:xfrm>
            <a:off x="7315200" y="3315856"/>
            <a:ext cx="1828800" cy="912722"/>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2" name="図プレースホルダー 3"/>
          <p:cNvSpPr>
            <a:spLocks noGrp="1"/>
          </p:cNvSpPr>
          <p:nvPr>
            <p:ph type="pic" sz="quarter" idx="49" hasCustomPrompt="1"/>
          </p:nvPr>
        </p:nvSpPr>
        <p:spPr>
          <a:xfrm>
            <a:off x="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3" name="図プレースホルダー 3"/>
          <p:cNvSpPr>
            <a:spLocks noGrp="1"/>
          </p:cNvSpPr>
          <p:nvPr>
            <p:ph type="pic" sz="quarter" idx="50" hasCustomPrompt="1"/>
          </p:nvPr>
        </p:nvSpPr>
        <p:spPr>
          <a:xfrm>
            <a:off x="1828800" y="4230778"/>
            <a:ext cx="1828800" cy="912722"/>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4" name="図プレースホルダー 3"/>
          <p:cNvSpPr>
            <a:spLocks noGrp="1"/>
          </p:cNvSpPr>
          <p:nvPr>
            <p:ph type="pic" sz="quarter" idx="51" hasCustomPrompt="1"/>
          </p:nvPr>
        </p:nvSpPr>
        <p:spPr>
          <a:xfrm>
            <a:off x="36576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5" name="図プレースホルダー 3"/>
          <p:cNvSpPr>
            <a:spLocks noGrp="1"/>
          </p:cNvSpPr>
          <p:nvPr>
            <p:ph type="pic" sz="quarter" idx="52" hasCustomPrompt="1"/>
          </p:nvPr>
        </p:nvSpPr>
        <p:spPr>
          <a:xfrm>
            <a:off x="54864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6" name="図プレースホルダー 3"/>
          <p:cNvSpPr>
            <a:spLocks noGrp="1"/>
          </p:cNvSpPr>
          <p:nvPr>
            <p:ph type="pic" sz="quarter" idx="53" hasCustomPrompt="1"/>
          </p:nvPr>
        </p:nvSpPr>
        <p:spPr>
          <a:xfrm>
            <a:off x="7315200" y="4230778"/>
            <a:ext cx="1828800" cy="912722"/>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1" name="図プレースホルダー 3"/>
          <p:cNvSpPr>
            <a:spLocks noGrp="1"/>
          </p:cNvSpPr>
          <p:nvPr>
            <p:ph type="pic" sz="quarter" idx="54" hasCustomPrompt="1"/>
          </p:nvPr>
        </p:nvSpPr>
        <p:spPr>
          <a:xfrm>
            <a:off x="0" y="135313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2" name="図プレースホルダー 3"/>
          <p:cNvSpPr>
            <a:spLocks noGrp="1"/>
          </p:cNvSpPr>
          <p:nvPr>
            <p:ph type="pic" sz="quarter" idx="55" hasCustomPrompt="1"/>
          </p:nvPr>
        </p:nvSpPr>
        <p:spPr>
          <a:xfrm>
            <a:off x="1828800" y="1353130"/>
            <a:ext cx="1828800" cy="976731"/>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3" name="図プレースホルダー 3"/>
          <p:cNvSpPr>
            <a:spLocks noGrp="1"/>
          </p:cNvSpPr>
          <p:nvPr>
            <p:ph type="pic" sz="quarter" idx="56" hasCustomPrompt="1"/>
          </p:nvPr>
        </p:nvSpPr>
        <p:spPr>
          <a:xfrm>
            <a:off x="3657600" y="135313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4" name="図プレースホルダー 3"/>
          <p:cNvSpPr>
            <a:spLocks noGrp="1"/>
          </p:cNvSpPr>
          <p:nvPr>
            <p:ph type="pic" sz="quarter" idx="57" hasCustomPrompt="1"/>
          </p:nvPr>
        </p:nvSpPr>
        <p:spPr>
          <a:xfrm>
            <a:off x="5486400" y="135313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5" name="図プレースホルダー 3"/>
          <p:cNvSpPr>
            <a:spLocks noGrp="1"/>
          </p:cNvSpPr>
          <p:nvPr>
            <p:ph type="pic" sz="quarter" idx="58" hasCustomPrompt="1"/>
          </p:nvPr>
        </p:nvSpPr>
        <p:spPr>
          <a:xfrm>
            <a:off x="7315200" y="1353130"/>
            <a:ext cx="1828800" cy="976731"/>
          </a:xfrm>
          <a:solidFill>
            <a:schemeClr val="bg1"/>
          </a:solidFill>
        </p:spPr>
        <p:txBody>
          <a:bodyPr tIns="175835" rtlCol="0">
            <a:noAutofit/>
          </a:bodyPr>
          <a:lstStyle>
            <a:lvl1pPr marL="0" marR="0" indent="0" algn="ctr" defTabSz="784910"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Tree>
    <p:extLst>
      <p:ext uri="{BB962C8B-B14F-4D97-AF65-F5344CB8AC3E}">
        <p14:creationId xmlns:p14="http://schemas.microsoft.com/office/powerpoint/2010/main" val="2635489597"/>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 White 1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C5AE9E7-2F92-4C64-8198-5DDADEA65AA1}"/>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1"/>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0DF4BE84-651E-4999-A2B5-78F6A22ACA31}"/>
              </a:ext>
            </a:extLst>
          </p:cNvPr>
          <p:cNvSpPr>
            <a:spLocks noGrp="1"/>
          </p:cNvSpPr>
          <p:nvPr>
            <p:ph type="dt" sz="half" idx="14"/>
          </p:nvPr>
        </p:nvSpPr>
        <p:spPr/>
        <p:txBody>
          <a:bodyPr/>
          <a:lstStyle>
            <a:lvl1pPr>
              <a:defRPr/>
            </a:lvl1pPr>
          </a:lstStyle>
          <a:p>
            <a:fld id="{DF4B3156-A50D-5A45-9C81-1D00926B0785}"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B2E7C816-F905-44DB-991E-0DEB97CA9ACD}"/>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9A0EB7-1DFA-4802-A8E9-0B6003734FD3}"/>
              </a:ext>
            </a:extLst>
          </p:cNvPr>
          <p:cNvSpPr>
            <a:spLocks noGrp="1"/>
          </p:cNvSpPr>
          <p:nvPr>
            <p:ph type="sldNum" sz="quarter" idx="16"/>
          </p:nvPr>
        </p:nvSpPr>
        <p:spPr/>
        <p:txBody>
          <a:bodyPr/>
          <a:lstStyle>
            <a:lvl1pPr>
              <a:defRPr/>
            </a:lvl1pPr>
          </a:lstStyle>
          <a:p>
            <a:fld id="{D5689A53-DC6A-4C81-88DE-F3DBD3226C36}" type="slidenum">
              <a:rPr lang="en-US" altLang="en-US"/>
              <a:pPr/>
              <a:t>‹#›</a:t>
            </a:fld>
            <a:endParaRPr lang="en-US" altLang="en-US"/>
          </a:p>
        </p:txBody>
      </p:sp>
      <p:sp>
        <p:nvSpPr>
          <p:cNvPr id="11"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accent3">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3513358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with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92E523F-E39C-45FA-A6F3-B3C75602AAD9}"/>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2364" y="1742723"/>
            <a:ext cx="7777692" cy="621366"/>
          </a:xfrm>
        </p:spPr>
        <p:txBody>
          <a:bodyPr/>
          <a:lstStyle>
            <a:lvl1pPr marL="0" marR="0" indent="0" algn="ctr" defTabSz="439577" rtl="0" eaLnBrk="1" fontAlgn="auto" latinLnBrk="0" hangingPunct="1">
              <a:lnSpc>
                <a:spcPct val="100000"/>
              </a:lnSpc>
              <a:spcBef>
                <a:spcPct val="0"/>
              </a:spcBef>
              <a:spcAft>
                <a:spcPts val="0"/>
              </a:spcAft>
              <a:buClrTx/>
              <a:buSzTx/>
              <a:buFontTx/>
              <a:buNone/>
              <a:tabLst/>
              <a:defRPr sz="2300" b="0" baseline="0"/>
            </a:lvl1pPr>
          </a:lstStyle>
          <a:p>
            <a:r>
              <a:rPr lang="en-US" altLang="ja-JP"/>
              <a:t>Header. Title Case. Max 35 Char. 24pt Size</a:t>
            </a:r>
            <a:endParaRPr lang="en-US"/>
          </a:p>
        </p:txBody>
      </p:sp>
      <p:sp>
        <p:nvSpPr>
          <p:cNvPr id="3" name="Picture Placeholder 2"/>
          <p:cNvSpPr>
            <a:spLocks noGrp="1"/>
          </p:cNvSpPr>
          <p:nvPr>
            <p:ph type="pic" idx="1"/>
          </p:nvPr>
        </p:nvSpPr>
        <p:spPr>
          <a:xfrm>
            <a:off x="0" y="0"/>
            <a:ext cx="9144000" cy="1652332"/>
          </a:xfrm>
          <a:solidFill>
            <a:srgbClr val="DADADA"/>
          </a:solidFill>
        </p:spPr>
        <p:txBody>
          <a:bodyPr rtlCol="0">
            <a:noAutofit/>
          </a:bodyPr>
          <a:lstStyle>
            <a:lvl1pPr marL="0" indent="0" algn="ctr">
              <a:buNone/>
              <a:defRPr sz="3100"/>
            </a:lvl1pPr>
            <a:lvl2pPr marL="439577" indent="0">
              <a:buNone/>
              <a:defRPr sz="2700"/>
            </a:lvl2pPr>
            <a:lvl3pPr marL="879154" indent="0">
              <a:buNone/>
              <a:defRPr sz="2300"/>
            </a:lvl3pPr>
            <a:lvl4pPr marL="1318731" indent="0">
              <a:buNone/>
              <a:defRPr sz="2000"/>
            </a:lvl4pPr>
            <a:lvl5pPr marL="1758307" indent="0">
              <a:buNone/>
              <a:defRPr sz="2000"/>
            </a:lvl5pPr>
            <a:lvl6pPr marL="2197884" indent="0">
              <a:buNone/>
              <a:defRPr sz="2000"/>
            </a:lvl6pPr>
            <a:lvl7pPr marL="2637461" indent="0">
              <a:buNone/>
              <a:defRPr sz="2000"/>
            </a:lvl7pPr>
            <a:lvl8pPr marL="3077038" indent="0">
              <a:buNone/>
              <a:defRPr sz="2000"/>
            </a:lvl8pPr>
            <a:lvl9pPr marL="3516615" indent="0">
              <a:buNone/>
              <a:defRPr sz="2000"/>
            </a:lvl9pPr>
          </a:lstStyle>
          <a:p>
            <a:pPr lvl="0"/>
            <a:endParaRPr lang="en-US" noProof="0"/>
          </a:p>
        </p:txBody>
      </p:sp>
      <p:sp>
        <p:nvSpPr>
          <p:cNvPr id="6" name="Date Placeholder 4">
            <a:extLst>
              <a:ext uri="{FF2B5EF4-FFF2-40B4-BE49-F238E27FC236}">
                <a16:creationId xmlns:a16="http://schemas.microsoft.com/office/drawing/2014/main" id="{664658B0-0C29-4C29-A7C4-40902286C365}"/>
              </a:ext>
            </a:extLst>
          </p:cNvPr>
          <p:cNvSpPr>
            <a:spLocks noGrp="1"/>
          </p:cNvSpPr>
          <p:nvPr>
            <p:ph type="dt" sz="half" idx="10"/>
          </p:nvPr>
        </p:nvSpPr>
        <p:spPr/>
        <p:txBody>
          <a:bodyPr/>
          <a:lstStyle>
            <a:lvl1pPr>
              <a:defRPr/>
            </a:lvl1pPr>
          </a:lstStyle>
          <a:p>
            <a:fld id="{191CACFA-02B3-AF4C-957D-453F4922EF92}" type="datetime1">
              <a:rPr lang="en-US" altLang="en-US" smtClean="0"/>
              <a:t>10/6/2021</a:t>
            </a:fld>
            <a:endParaRPr lang="en-US" altLang="en-US"/>
          </a:p>
        </p:txBody>
      </p:sp>
      <p:sp>
        <p:nvSpPr>
          <p:cNvPr id="7" name="Footer Placeholder 5">
            <a:extLst>
              <a:ext uri="{FF2B5EF4-FFF2-40B4-BE49-F238E27FC236}">
                <a16:creationId xmlns:a16="http://schemas.microsoft.com/office/drawing/2014/main" id="{5B12CBD2-31E9-48CD-A7BA-F178F4AE887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5E0054C-210D-465E-BD46-4CB0EC5FF562}"/>
              </a:ext>
            </a:extLst>
          </p:cNvPr>
          <p:cNvSpPr>
            <a:spLocks noGrp="1"/>
          </p:cNvSpPr>
          <p:nvPr>
            <p:ph type="sldNum" sz="quarter" idx="12"/>
          </p:nvPr>
        </p:nvSpPr>
        <p:spPr/>
        <p:txBody>
          <a:bodyPr/>
          <a:lstStyle>
            <a:lvl1pPr>
              <a:defRPr/>
            </a:lvl1pPr>
          </a:lstStyle>
          <a:p>
            <a:fld id="{8DA14695-F97F-4AFD-AF92-78B804439D36}" type="slidenum">
              <a:rPr lang="en-US" altLang="en-US"/>
              <a:pPr/>
              <a:t>‹#›</a:t>
            </a:fld>
            <a:endParaRPr lang="en-US" altLang="en-US"/>
          </a:p>
        </p:txBody>
      </p:sp>
      <p:sp>
        <p:nvSpPr>
          <p:cNvPr id="10" name="Text Placeholder 9"/>
          <p:cNvSpPr>
            <a:spLocks noGrp="1"/>
          </p:cNvSpPr>
          <p:nvPr>
            <p:ph type="body" sz="quarter" idx="13"/>
          </p:nvPr>
        </p:nvSpPr>
        <p:spPr>
          <a:xfrm>
            <a:off x="676046" y="2761316"/>
            <a:ext cx="7777692" cy="1788399"/>
          </a:xfrm>
        </p:spPr>
        <p:txBody>
          <a:bodyPr/>
          <a:lstStyle>
            <a:lvl1pPr marL="0" indent="0" algn="ctr">
              <a:lnSpc>
                <a:spcPct val="120000"/>
              </a:lnSpc>
              <a:buNone/>
              <a:defRPr sz="1600">
                <a:solidFill>
                  <a:schemeClr val="accent3">
                    <a:lumMod val="25000"/>
                  </a:schemeClr>
                </a:solidFill>
              </a:defRPr>
            </a:lvl1pPr>
            <a:lvl2pPr marL="473156" indent="0" algn="ctr">
              <a:buNone/>
              <a:defRPr sz="1600"/>
            </a:lvl2pPr>
            <a:lvl3pPr marL="967680" indent="0" algn="ctr">
              <a:buNone/>
              <a:defRPr sz="1600"/>
            </a:lvl3pPr>
            <a:lvl4pPr marL="1407257" indent="0" algn="ctr">
              <a:buNone/>
              <a:defRPr sz="1600"/>
            </a:lvl4pPr>
            <a:lvl5pPr marL="1846834" indent="0" algn="ctr">
              <a:buNone/>
              <a:defRPr sz="1600"/>
            </a:lvl5pPr>
          </a:lstStyle>
          <a:p>
            <a:pPr lvl="0"/>
            <a:r>
              <a:rPr lang="en-US"/>
              <a:t>Click to edit Master text styles</a:t>
            </a:r>
          </a:p>
        </p:txBody>
      </p:sp>
    </p:spTree>
    <p:extLst>
      <p:ext uri="{BB962C8B-B14F-4D97-AF65-F5344CB8AC3E}">
        <p14:creationId xmlns:p14="http://schemas.microsoft.com/office/powerpoint/2010/main" val="106387848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 White 2 column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9BB564-AA6B-492F-9137-472BA26C382A}"/>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1"/>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8" name="Content Placeholder 3"/>
          <p:cNvSpPr>
            <a:spLocks noGrp="1"/>
          </p:cNvSpPr>
          <p:nvPr>
            <p:ph sz="half" idx="2" hasCustomPrompt="1"/>
          </p:nvPr>
        </p:nvSpPr>
        <p:spPr>
          <a:xfrm>
            <a:off x="4876800" y="2742609"/>
            <a:ext cx="3581400" cy="1818836"/>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a:defRPr sz="700"/>
            </a:lvl3pPr>
            <a:lvl4pPr>
              <a:defRPr sz="600"/>
            </a:lvl4pPr>
            <a:lvl5pPr>
              <a:defRPr sz="6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10" name="Content Placeholder 3"/>
          <p:cNvSpPr>
            <a:spLocks noGrp="1"/>
          </p:cNvSpPr>
          <p:nvPr>
            <p:ph sz="half" idx="13" hasCustomPrompt="1"/>
          </p:nvPr>
        </p:nvSpPr>
        <p:spPr>
          <a:xfrm>
            <a:off x="685800" y="2742609"/>
            <a:ext cx="3581400" cy="1818836"/>
          </a:xfrm>
        </p:spPr>
        <p:txBody>
          <a:bodyPr>
            <a:noAutofit/>
          </a:bodyPr>
          <a:lstStyle>
            <a:lvl1pPr indent="-131874">
              <a:defRPr sz="1100" baseline="0">
                <a:solidFill>
                  <a:schemeClr val="accent3">
                    <a:lumMod val="25000"/>
                  </a:schemeClr>
                </a:solidFill>
              </a:defRPr>
            </a:lvl1pPr>
            <a:lvl2pPr indent="-131874">
              <a:defRPr sz="10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19"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846834"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6" name="Date Placeholder 3">
            <a:extLst>
              <a:ext uri="{FF2B5EF4-FFF2-40B4-BE49-F238E27FC236}">
                <a16:creationId xmlns:a16="http://schemas.microsoft.com/office/drawing/2014/main" id="{BA89D8A2-9A5E-4D71-AA1F-84850ACB09DB}"/>
              </a:ext>
            </a:extLst>
          </p:cNvPr>
          <p:cNvSpPr>
            <a:spLocks noGrp="1"/>
          </p:cNvSpPr>
          <p:nvPr>
            <p:ph type="dt" sz="half" idx="14"/>
          </p:nvPr>
        </p:nvSpPr>
        <p:spPr/>
        <p:txBody>
          <a:bodyPr/>
          <a:lstStyle>
            <a:lvl1pPr>
              <a:defRPr/>
            </a:lvl1pPr>
          </a:lstStyle>
          <a:p>
            <a:fld id="{2CE4DEBE-D7E4-1848-A55A-30D1D75B6FAC}" type="datetime1">
              <a:rPr lang="en-US" altLang="en-US" smtClean="0"/>
              <a:t>10/6/2021</a:t>
            </a:fld>
            <a:endParaRPr lang="en-US" altLang="en-US"/>
          </a:p>
        </p:txBody>
      </p:sp>
      <p:sp>
        <p:nvSpPr>
          <p:cNvPr id="7" name="Footer Placeholder 4">
            <a:extLst>
              <a:ext uri="{FF2B5EF4-FFF2-40B4-BE49-F238E27FC236}">
                <a16:creationId xmlns:a16="http://schemas.microsoft.com/office/drawing/2014/main" id="{828897FF-58E1-48FD-BD21-8614C471270D}"/>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FE7986-86AF-4730-AB57-826AE4488022}"/>
              </a:ext>
            </a:extLst>
          </p:cNvPr>
          <p:cNvSpPr>
            <a:spLocks noGrp="1"/>
          </p:cNvSpPr>
          <p:nvPr>
            <p:ph type="sldNum" sz="quarter" idx="16"/>
          </p:nvPr>
        </p:nvSpPr>
        <p:spPr/>
        <p:txBody>
          <a:bodyPr/>
          <a:lstStyle>
            <a:lvl1pPr>
              <a:defRPr/>
            </a:lvl1pPr>
          </a:lstStyle>
          <a:p>
            <a:fld id="{82DBE932-40A7-4AC9-9302-091A08259865}" type="slidenum">
              <a:rPr lang="en-US" altLang="en-US"/>
              <a:pPr/>
              <a:t>‹#›</a:t>
            </a:fld>
            <a:endParaRPr lang="en-US" altLang="en-US"/>
          </a:p>
        </p:txBody>
      </p:sp>
    </p:spTree>
    <p:extLst>
      <p:ext uri="{BB962C8B-B14F-4D97-AF65-F5344CB8AC3E}">
        <p14:creationId xmlns:p14="http://schemas.microsoft.com/office/powerpoint/2010/main" val="884338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 Blue Headline Only">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1"/>
            <a:ext cx="7772400" cy="1751309"/>
          </a:xfrm>
        </p:spPr>
        <p:txBody>
          <a:bodyPr/>
          <a:lstStyle>
            <a:lvl1pPr algn="ctr">
              <a:defRPr sz="2700" b="0" cap="none" baseline="0"/>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
        <p:nvSpPr>
          <p:cNvPr id="9"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98679951"/>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0" y="1"/>
            <a:ext cx="5896303" cy="4393010"/>
          </a:xfrm>
          <a:prstGeom prst="rect">
            <a:avLst/>
          </a:prstGeom>
        </p:spPr>
      </p:pic>
      <p:sp>
        <p:nvSpPr>
          <p:cNvPr id="2" name="Title 1"/>
          <p:cNvSpPr>
            <a:spLocks noGrp="1"/>
          </p:cNvSpPr>
          <p:nvPr>
            <p:ph type="title" hasCustomPrompt="1"/>
          </p:nvPr>
        </p:nvSpPr>
        <p:spPr>
          <a:xfrm>
            <a:off x="647323" y="635706"/>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0661" y="-141890"/>
            <a:ext cx="5404249" cy="5285390"/>
          </a:xfrm>
          <a:prstGeom prst="rect">
            <a:avLst/>
          </a:prstGeom>
        </p:spPr>
      </p:pic>
    </p:spTree>
    <p:extLst>
      <p:ext uri="{BB962C8B-B14F-4D97-AF65-F5344CB8AC3E}">
        <p14:creationId xmlns:p14="http://schemas.microsoft.com/office/powerpoint/2010/main" val="422108926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0" y="1"/>
            <a:ext cx="5896303" cy="4393010"/>
          </a:xfrm>
          <a:prstGeom prst="rect">
            <a:avLst/>
          </a:prstGeom>
        </p:spPr>
      </p:pic>
      <p:sp>
        <p:nvSpPr>
          <p:cNvPr id="2" name="Title 1"/>
          <p:cNvSpPr>
            <a:spLocks noGrp="1"/>
          </p:cNvSpPr>
          <p:nvPr>
            <p:ph type="title" hasCustomPrompt="1"/>
          </p:nvPr>
        </p:nvSpPr>
        <p:spPr>
          <a:xfrm>
            <a:off x="647323" y="635706"/>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8165" y="471006"/>
            <a:ext cx="5404249" cy="4672495"/>
          </a:xfrm>
          <a:prstGeom prst="rect">
            <a:avLst/>
          </a:prstGeom>
        </p:spPr>
      </p:pic>
    </p:spTree>
    <p:extLst>
      <p:ext uri="{BB962C8B-B14F-4D97-AF65-F5344CB8AC3E}">
        <p14:creationId xmlns:p14="http://schemas.microsoft.com/office/powerpoint/2010/main" val="2156019522"/>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0" y="1"/>
            <a:ext cx="5896303" cy="4393010"/>
          </a:xfrm>
          <a:prstGeom prst="rect">
            <a:avLst/>
          </a:prstGeom>
        </p:spPr>
      </p:pic>
      <p:sp>
        <p:nvSpPr>
          <p:cNvPr id="2" name="Title 1"/>
          <p:cNvSpPr>
            <a:spLocks noGrp="1"/>
          </p:cNvSpPr>
          <p:nvPr>
            <p:ph type="title" hasCustomPrompt="1"/>
          </p:nvPr>
        </p:nvSpPr>
        <p:spPr>
          <a:xfrm>
            <a:off x="647323" y="635706"/>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4948" y="-138494"/>
            <a:ext cx="7409052" cy="5281994"/>
          </a:xfrm>
          <a:prstGeom prst="rect">
            <a:avLst/>
          </a:prstGeom>
        </p:spPr>
      </p:pic>
    </p:spTree>
    <p:extLst>
      <p:ext uri="{BB962C8B-B14F-4D97-AF65-F5344CB8AC3E}">
        <p14:creationId xmlns:p14="http://schemas.microsoft.com/office/powerpoint/2010/main" val="240593200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 Blue 1 column">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1"/>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rtlCol="0">
            <a:noAutofit/>
          </a:bodyPr>
          <a:lstStyle>
            <a:lvl1pPr marL="131874">
              <a:lnSpc>
                <a:spcPct val="120000"/>
              </a:lnSpc>
              <a:spcBef>
                <a:spcPts val="0"/>
              </a:spcBef>
              <a:spcAft>
                <a:spcPts val="577"/>
              </a:spcAft>
              <a:defRPr baseline="0">
                <a:solidFill>
                  <a:schemeClr val="tx1"/>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SINGLE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Tree>
    <p:extLst>
      <p:ext uri="{BB962C8B-B14F-4D97-AF65-F5344CB8AC3E}">
        <p14:creationId xmlns:p14="http://schemas.microsoft.com/office/powerpoint/2010/main" val="805117078"/>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 Blue 2 columns">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0E59BD-BD66-4B0F-ADBA-A17AD41B5CB0}"/>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1"/>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numCol="2" spcCol="439588" rtlCol="0">
            <a:noAutofit/>
          </a:bodyPr>
          <a:lstStyle>
            <a:lvl1pPr marL="131874">
              <a:lnSpc>
                <a:spcPct val="120000"/>
              </a:lnSpc>
              <a:spcBef>
                <a:spcPts val="0"/>
              </a:spcBef>
              <a:spcAft>
                <a:spcPts val="577"/>
              </a:spcAft>
              <a:defRPr baseline="0">
                <a:solidFill>
                  <a:srgbClr val="FFFFFF"/>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Two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B2DACD38-9A5B-40C0-A9D2-D87B05E47D5C}"/>
              </a:ext>
            </a:extLst>
          </p:cNvPr>
          <p:cNvSpPr>
            <a:spLocks noGrp="1"/>
          </p:cNvSpPr>
          <p:nvPr>
            <p:ph type="dt" sz="half" idx="14"/>
          </p:nvPr>
        </p:nvSpPr>
        <p:spPr/>
        <p:txBody>
          <a:bodyPr/>
          <a:lstStyle>
            <a:lvl1pPr>
              <a:defRPr>
                <a:solidFill>
                  <a:srgbClr val="FFFFFF"/>
                </a:solidFill>
              </a:defRPr>
            </a:lvl1pPr>
          </a:lstStyle>
          <a:p>
            <a:fld id="{7F747690-9531-094C-A6E5-14F210BF63A8}"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5E233769-6215-430A-AA56-0CF60AB6227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E65EE2-78BE-4579-8DAA-5E8025E56E60}"/>
              </a:ext>
            </a:extLst>
          </p:cNvPr>
          <p:cNvSpPr>
            <a:spLocks noGrp="1"/>
          </p:cNvSpPr>
          <p:nvPr>
            <p:ph type="sldNum" sz="quarter" idx="16"/>
          </p:nvPr>
        </p:nvSpPr>
        <p:spPr/>
        <p:txBody>
          <a:bodyPr/>
          <a:lstStyle>
            <a:lvl1pPr>
              <a:defRPr>
                <a:solidFill>
                  <a:srgbClr val="FFFFFF"/>
                </a:solidFill>
              </a:defRPr>
            </a:lvl1pPr>
          </a:lstStyle>
          <a:p>
            <a:fld id="{1C29C924-3BF8-43EF-BD05-C2C3DDA2E105}" type="slidenum">
              <a:rPr lang="en-US" altLang="en-US"/>
              <a:pPr/>
              <a:t>‹#›</a:t>
            </a:fld>
            <a:endParaRPr lang="en-US" altLang="en-US"/>
          </a:p>
        </p:txBody>
      </p:sp>
    </p:spTree>
    <p:extLst>
      <p:ext uri="{BB962C8B-B14F-4D97-AF65-F5344CB8AC3E}">
        <p14:creationId xmlns:p14="http://schemas.microsoft.com/office/powerpoint/2010/main" val="128654765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5172873"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0" y="1200153"/>
            <a:ext cx="4800490" cy="3394473"/>
          </a:xfrm>
        </p:spPr>
        <p:txBody>
          <a:bodyPr>
            <a:noAutofit/>
          </a:bodyPr>
          <a:lstStyle>
            <a:lvl1pPr marL="131877" indent="-131877">
              <a:lnSpc>
                <a:spcPct val="110000"/>
              </a:lnSpc>
              <a:spcAft>
                <a:spcPts val="577"/>
              </a:spcAft>
              <a:buFont typeface="Arial"/>
              <a:buChar char="•"/>
              <a:defRPr sz="1100">
                <a:solidFill>
                  <a:schemeClr val="accent3">
                    <a:lumMod val="25000"/>
                  </a:schemeClr>
                </a:solidFill>
              </a:defRPr>
            </a:lvl1pPr>
            <a:lvl2pPr marL="604434" indent="-164846">
              <a:lnSpc>
                <a:spcPct val="110000"/>
              </a:lnSpc>
              <a:spcAft>
                <a:spcPts val="577"/>
              </a:spcAft>
              <a:buFont typeface="Arial"/>
              <a:buChar char="•"/>
              <a:defRPr sz="11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3886255" y="171965"/>
            <a:ext cx="4800490" cy="857251"/>
          </a:xfrm>
        </p:spPr>
        <p:txBody>
          <a:bodyPr/>
          <a:lstStyle>
            <a:lvl1pPr algn="ctr">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13366"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F1F4DD3E-0788-D240-9DA1-E2D20E753A0F}" type="datetime1">
              <a:rPr lang="en-US" altLang="en-US" smtClean="0"/>
              <a:t>10/6/2021</a:t>
            </a:fld>
            <a:endParaRPr lang="en-US" altLang="en-US"/>
          </a:p>
        </p:txBody>
      </p:sp>
    </p:spTree>
    <p:extLst>
      <p:ext uri="{BB962C8B-B14F-4D97-AF65-F5344CB8AC3E}">
        <p14:creationId xmlns:p14="http://schemas.microsoft.com/office/powerpoint/2010/main" val="3896207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o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9CD851-84E1-4BA9-A31B-2AE7A786D1BB}"/>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300"/>
            </a:lvl1pPr>
          </a:lstStyle>
          <a:p>
            <a:r>
              <a:rPr lang="en-US" altLang="ja-JP"/>
              <a:t>Header. Type in Title Case </a:t>
            </a:r>
            <a:br>
              <a:rPr lang="en-US" altLang="ja-JP"/>
            </a:br>
            <a:r>
              <a:rPr lang="en-US" altLang="ja-JP"/>
              <a:t>Max 80 Char. 24pt. </a:t>
            </a:r>
            <a:r>
              <a:rPr lang="en-US"/>
              <a:t>Short Headline</a:t>
            </a:r>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700">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Content Placeholder 3"/>
          <p:cNvSpPr>
            <a:spLocks noGrp="1"/>
          </p:cNvSpPr>
          <p:nvPr>
            <p:ph sz="half" idx="13" hasCustomPrompt="1"/>
          </p:nvPr>
        </p:nvSpPr>
        <p:spPr>
          <a:xfrm>
            <a:off x="457200" y="1200151"/>
            <a:ext cx="4038600" cy="3394472"/>
          </a:xfrm>
        </p:spPr>
        <p:txBody>
          <a:bodyPr>
            <a:noAutofit/>
          </a:bodyPr>
          <a:lstStyle>
            <a:lvl1pPr indent="-131874">
              <a:spcAft>
                <a:spcPts val="577"/>
              </a:spcAft>
              <a:defRPr sz="1100" baseline="0">
                <a:solidFill>
                  <a:schemeClr val="accent3">
                    <a:lumMod val="25000"/>
                  </a:schemeClr>
                </a:solidFill>
              </a:defRPr>
            </a:lvl1pPr>
            <a:lvl2pPr indent="-131874">
              <a:spcAft>
                <a:spcPts val="577"/>
              </a:spcAft>
              <a:defRPr sz="10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800">
                <a:solidFill>
                  <a:schemeClr val="accent3">
                    <a:lumMod val="25000"/>
                  </a:schemeClr>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6" name="Date Placeholder 4">
            <a:extLst>
              <a:ext uri="{FF2B5EF4-FFF2-40B4-BE49-F238E27FC236}">
                <a16:creationId xmlns:a16="http://schemas.microsoft.com/office/drawing/2014/main" id="{3989ADDB-8979-4EF4-8EE2-3C0EA884665A}"/>
              </a:ext>
            </a:extLst>
          </p:cNvPr>
          <p:cNvSpPr>
            <a:spLocks noGrp="1"/>
          </p:cNvSpPr>
          <p:nvPr>
            <p:ph type="dt" sz="half" idx="14"/>
          </p:nvPr>
        </p:nvSpPr>
        <p:spPr/>
        <p:txBody>
          <a:bodyPr/>
          <a:lstStyle>
            <a:lvl1pPr>
              <a:defRPr/>
            </a:lvl1pPr>
          </a:lstStyle>
          <a:p>
            <a:fld id="{3F8DC5BC-AE69-9541-8B83-A4D56DE3B03B}" type="datetime1">
              <a:rPr lang="en-US" altLang="en-US" smtClean="0"/>
              <a:t>10/6/2021</a:t>
            </a:fld>
            <a:endParaRPr lang="en-US" altLang="en-US"/>
          </a:p>
        </p:txBody>
      </p:sp>
      <p:sp>
        <p:nvSpPr>
          <p:cNvPr id="7" name="Footer Placeholder 5">
            <a:extLst>
              <a:ext uri="{FF2B5EF4-FFF2-40B4-BE49-F238E27FC236}">
                <a16:creationId xmlns:a16="http://schemas.microsoft.com/office/drawing/2014/main" id="{DB379BE6-498F-4CF5-890E-35381FA8C41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p:txBody>
          <a:bodyPr/>
          <a:lstStyle>
            <a:lvl1pPr>
              <a:defRPr/>
            </a:lvl1pPr>
          </a:lstStyle>
          <a:p>
            <a:fld id="{03C79517-6435-4A4E-8B2D-2CE6C29C9FE1}" type="slidenum">
              <a:rPr lang="en-US" altLang="en-US"/>
              <a:pPr/>
              <a:t>‹#›</a:t>
            </a:fld>
            <a:endParaRPr lang="en-US" altLang="en-US"/>
          </a:p>
        </p:txBody>
      </p:sp>
    </p:spTree>
    <p:extLst>
      <p:ext uri="{BB962C8B-B14F-4D97-AF65-F5344CB8AC3E}">
        <p14:creationId xmlns:p14="http://schemas.microsoft.com/office/powerpoint/2010/main" val="314696443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19" name="Table Placeholder 18"/>
          <p:cNvSpPr>
            <a:spLocks noGrp="1"/>
          </p:cNvSpPr>
          <p:nvPr>
            <p:ph type="tbl" sz="quarter" idx="20"/>
          </p:nvPr>
        </p:nvSpPr>
        <p:spPr>
          <a:xfrm>
            <a:off x="455300" y="1250953"/>
            <a:ext cx="2602709" cy="2963863"/>
          </a:xfrm>
        </p:spPr>
        <p:txBody>
          <a:bodyPr/>
          <a:lstStyle>
            <a:lvl1pPr marL="0" indent="0">
              <a:buNone/>
              <a:defRPr/>
            </a:lvl1pPr>
          </a:lstStyle>
          <a:p>
            <a:endParaRPr lang="en-US"/>
          </a:p>
        </p:txBody>
      </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
        <p:nvSpPr>
          <p:cNvPr id="22" name="Table Placeholder 18"/>
          <p:cNvSpPr>
            <a:spLocks noGrp="1"/>
          </p:cNvSpPr>
          <p:nvPr>
            <p:ph type="tbl" sz="quarter" idx="21"/>
          </p:nvPr>
        </p:nvSpPr>
        <p:spPr>
          <a:xfrm>
            <a:off x="3270054" y="1250953"/>
            <a:ext cx="2602709" cy="2963863"/>
          </a:xfrm>
        </p:spPr>
        <p:txBody>
          <a:bodyPr/>
          <a:lstStyle>
            <a:lvl1pPr marL="0" indent="0">
              <a:buNone/>
              <a:defRPr/>
            </a:lvl1pPr>
          </a:lstStyle>
          <a:p>
            <a:endParaRPr lang="en-US"/>
          </a:p>
        </p:txBody>
      </p:sp>
      <p:sp>
        <p:nvSpPr>
          <p:cNvPr id="23" name="Table Placeholder 18"/>
          <p:cNvSpPr>
            <a:spLocks noGrp="1"/>
          </p:cNvSpPr>
          <p:nvPr>
            <p:ph type="tbl" sz="quarter" idx="22"/>
          </p:nvPr>
        </p:nvSpPr>
        <p:spPr>
          <a:xfrm>
            <a:off x="6084808" y="1250953"/>
            <a:ext cx="2602709" cy="2963863"/>
          </a:xfrm>
        </p:spPr>
        <p:txBody>
          <a:bodyPr/>
          <a:lstStyle>
            <a:lvl1pPr marL="0" indent="0">
              <a:buNone/>
              <a:defRPr/>
            </a:lvl1pPr>
          </a:lstStyle>
          <a:p>
            <a:endParaRPr lang="en-US"/>
          </a:p>
        </p:txBody>
      </p:sp>
    </p:spTree>
    <p:extLst>
      <p:ext uri="{BB962C8B-B14F-4D97-AF65-F5344CB8AC3E}">
        <p14:creationId xmlns:p14="http://schemas.microsoft.com/office/powerpoint/2010/main" val="194149339"/>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loumns Text with Bullet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9" name="Content Placeholder 3"/>
          <p:cNvSpPr>
            <a:spLocks noGrp="1"/>
          </p:cNvSpPr>
          <p:nvPr>
            <p:ph sz="half" idx="13" hasCustomPrompt="1"/>
          </p:nvPr>
        </p:nvSpPr>
        <p:spPr>
          <a:xfrm>
            <a:off x="457200" y="1200151"/>
            <a:ext cx="2535436" cy="3394472"/>
          </a:xfrm>
        </p:spPr>
        <p:txBody>
          <a:bodyPr>
            <a:normAutofit/>
          </a:bodyPr>
          <a:lstStyle>
            <a:lvl1pPr indent="-131874">
              <a:defRPr sz="1100" baseline="0">
                <a:solidFill>
                  <a:schemeClr val="accent3">
                    <a:lumMod val="25000"/>
                  </a:schemeClr>
                </a:solidFill>
              </a:defRPr>
            </a:lvl1pPr>
            <a:lvl2pPr marL="604419" marR="0" indent="-131874"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marL="1098941"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19" marR="0"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571" marR="0" indent="0" algn="l" defTabSz="439577"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19" marR="0" lvl="1" indent="-131874"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12" name="Content Placeholder 3"/>
          <p:cNvSpPr>
            <a:spLocks noGrp="1"/>
          </p:cNvSpPr>
          <p:nvPr>
            <p:ph sz="half" idx="14" hasCustomPrompt="1"/>
          </p:nvPr>
        </p:nvSpPr>
        <p:spPr>
          <a:xfrm>
            <a:off x="6151365" y="1200151"/>
            <a:ext cx="2535436" cy="3394472"/>
          </a:xfrm>
        </p:spPr>
        <p:txBody>
          <a:bodyPr>
            <a:normAutofit/>
          </a:bodyPr>
          <a:lstStyle>
            <a:lvl1pPr indent="-131874">
              <a:defRPr sz="1100" baseline="0">
                <a:solidFill>
                  <a:schemeClr val="accent3">
                    <a:lumMod val="25000"/>
                  </a:schemeClr>
                </a:solidFill>
              </a:defRPr>
            </a:lvl1pPr>
            <a:lvl2pPr marL="637386" marR="0" indent="-164842" algn="l" defTabSz="439577" rtl="0" eaLnBrk="1" fontAlgn="base" latinLnBrk="0" hangingPunct="1">
              <a:lnSpc>
                <a:spcPct val="110000"/>
              </a:lnSpc>
              <a:spcBef>
                <a:spcPts val="289"/>
              </a:spcBef>
              <a:spcAft>
                <a:spcPts val="1154"/>
              </a:spcAft>
              <a:buClrTx/>
              <a:buSzTx/>
              <a:buFont typeface="Arial"/>
              <a:buChar char="•"/>
              <a:tabLst/>
              <a:defRPr sz="1000" baseline="0">
                <a:solidFill>
                  <a:schemeClr val="accent3">
                    <a:lumMod val="25000"/>
                  </a:schemeClr>
                </a:solidFill>
              </a:defRPr>
            </a:lvl2pPr>
            <a:lvl3pPr indent="-131874">
              <a:defRPr sz="800"/>
            </a:lvl3pPr>
            <a:lvl4pPr indent="-131874">
              <a:defRPr sz="700"/>
            </a:lvl4pPr>
            <a:lvl5pPr indent="-131874">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19" marR="0" lvl="1" indent="-131874"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a:p>
            <a:pPr lvl="1"/>
            <a:endParaRPr lang="en-US" altLang="en-US"/>
          </a:p>
        </p:txBody>
      </p:sp>
      <p:sp>
        <p:nvSpPr>
          <p:cNvPr id="13" name="Content Placeholder 3"/>
          <p:cNvSpPr>
            <a:spLocks noGrp="1"/>
          </p:cNvSpPr>
          <p:nvPr>
            <p:ph sz="half" idx="15" hasCustomPrompt="1"/>
          </p:nvPr>
        </p:nvSpPr>
        <p:spPr>
          <a:xfrm>
            <a:off x="3304283" y="1200151"/>
            <a:ext cx="2535436" cy="3394472"/>
          </a:xfrm>
        </p:spPr>
        <p:txBody>
          <a:bodyPr>
            <a:normAutofit/>
          </a:bodyPr>
          <a:lstStyle>
            <a:lvl1pPr indent="-131874">
              <a:defRPr sz="1100" baseline="0">
                <a:solidFill>
                  <a:schemeClr val="accent3">
                    <a:lumMod val="25000"/>
                  </a:schemeClr>
                </a:solidFill>
              </a:defRPr>
            </a:lvl1pPr>
            <a:lvl2pPr marL="604419" marR="0" indent="-131874"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indent="-131874">
              <a:defRPr sz="800"/>
            </a:lvl3pPr>
            <a:lvl4pPr indent="-131874">
              <a:defRPr sz="700"/>
            </a:lvl4pPr>
            <a:lvl5pPr indent="-131874">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19" marR="0" lvl="1" indent="-131874"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Tree>
    <p:extLst>
      <p:ext uri="{BB962C8B-B14F-4D97-AF65-F5344CB8AC3E}">
        <p14:creationId xmlns:p14="http://schemas.microsoft.com/office/powerpoint/2010/main" val="2046960418"/>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Slide Headlin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Tree>
    <p:extLst>
      <p:ext uri="{BB962C8B-B14F-4D97-AF65-F5344CB8AC3E}">
        <p14:creationId xmlns:p14="http://schemas.microsoft.com/office/powerpoint/2010/main" val="2476081666"/>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lvl1pPr>
          </a:lstStyle>
          <a:p>
            <a:fld id="{D5A5AE34-1DA8-3345-A422-73E6B3CCB45D}" type="datetime1">
              <a:rPr lang="en-US" altLang="en-US" smtClean="0"/>
              <a:t>10/6/2021</a:t>
            </a:fld>
            <a:endParaRPr lang="en-US" altLang="en-US"/>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lvl1pPr>
          </a:lstStyle>
          <a:p>
            <a:fld id="{A388B84F-FD38-4E34-9A89-7B553CB98EBE}" type="slidenum">
              <a:rPr lang="en-US" altLang="en-US"/>
              <a:pPr/>
              <a:t>‹#›</a:t>
            </a:fld>
            <a:endParaRPr lang="en-US" altLang="en-US"/>
          </a:p>
        </p:txBody>
      </p:sp>
    </p:spTree>
    <p:extLst>
      <p:ext uri="{BB962C8B-B14F-4D97-AF65-F5344CB8AC3E}">
        <p14:creationId xmlns:p14="http://schemas.microsoft.com/office/powerpoint/2010/main" val="1461867258"/>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Blue Background">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56179-D553-426C-B022-1FD77242142A}"/>
              </a:ext>
            </a:extLst>
          </p:cNvPr>
          <p:cNvSpPr>
            <a:spLocks noGrp="1"/>
          </p:cNvSpPr>
          <p:nvPr>
            <p:ph type="dt" sz="half" idx="10"/>
          </p:nvPr>
        </p:nvSpPr>
        <p:spPr/>
        <p:txBody>
          <a:bodyPr/>
          <a:lstStyle>
            <a:lvl1pPr>
              <a:defRPr>
                <a:solidFill>
                  <a:srgbClr val="FFFFFF"/>
                </a:solidFill>
              </a:defRPr>
            </a:lvl1pPr>
          </a:lstStyle>
          <a:p>
            <a:fld id="{ACE51235-FE12-FE4C-8D96-244703258466}" type="datetime1">
              <a:rPr lang="en-US" altLang="en-US" smtClean="0"/>
              <a:t>10/6/2021</a:t>
            </a:fld>
            <a:endParaRPr lang="en-US" altLang="en-US"/>
          </a:p>
        </p:txBody>
      </p:sp>
      <p:sp>
        <p:nvSpPr>
          <p:cNvPr id="3" name="Footer Placeholder 2">
            <a:extLst>
              <a:ext uri="{FF2B5EF4-FFF2-40B4-BE49-F238E27FC236}">
                <a16:creationId xmlns:a16="http://schemas.microsoft.com/office/drawing/2014/main" id="{A57B63DB-E841-4371-B46B-12F9686196A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FB23D3FB-2E1A-4687-852E-6FBC1189F139}"/>
              </a:ext>
            </a:extLst>
          </p:cNvPr>
          <p:cNvSpPr>
            <a:spLocks noGrp="1"/>
          </p:cNvSpPr>
          <p:nvPr>
            <p:ph type="sldNum" sz="quarter" idx="12"/>
          </p:nvPr>
        </p:nvSpPr>
        <p:spPr/>
        <p:txBody>
          <a:bodyPr/>
          <a:lstStyle>
            <a:lvl1pPr>
              <a:defRPr>
                <a:solidFill>
                  <a:srgbClr val="FFFFFF"/>
                </a:solidFill>
              </a:defRPr>
            </a:lvl1pPr>
          </a:lstStyle>
          <a:p>
            <a:fld id="{586881A8-AE56-4B89-B908-CD6710168C34}" type="slidenum">
              <a:rPr lang="en-US" altLang="en-US"/>
              <a:pPr/>
              <a:t>‹#›</a:t>
            </a:fld>
            <a:endParaRPr lang="en-US" altLang="en-US"/>
          </a:p>
        </p:txBody>
      </p:sp>
    </p:spTree>
    <p:extLst>
      <p:ext uri="{BB962C8B-B14F-4D97-AF65-F5344CB8AC3E}">
        <p14:creationId xmlns:p14="http://schemas.microsoft.com/office/powerpoint/2010/main" val="101584793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082" y="4543330"/>
            <a:ext cx="2079077" cy="428203"/>
          </a:xfrm>
          <a:prstGeom prst="rect">
            <a:avLst/>
          </a:prstGeom>
        </p:spPr>
      </p:pic>
      <p:sp>
        <p:nvSpPr>
          <p:cNvPr id="11" name="Text Placeholder 9"/>
          <p:cNvSpPr>
            <a:spLocks noGrp="1"/>
          </p:cNvSpPr>
          <p:nvPr>
            <p:ph type="body" sz="quarter" idx="11" hasCustomPrompt="1"/>
          </p:nvPr>
        </p:nvSpPr>
        <p:spPr>
          <a:xfrm>
            <a:off x="2828855" y="2965330"/>
            <a:ext cx="3486301" cy="316140"/>
          </a:xfrm>
        </p:spPr>
        <p:txBody>
          <a:bodyPr/>
          <a:lstStyle>
            <a:lvl1pPr marL="0" indent="0" algn="ctr">
              <a:buNone/>
              <a:defRPr sz="1600" baseline="0">
                <a:solidFill>
                  <a:schemeClr val="bg1"/>
                </a:solidFill>
                <a:latin typeface="+mj-lt"/>
              </a:defRPr>
            </a:lvl1pPr>
            <a:lvl2pPr marL="473156" indent="0" algn="l">
              <a:buNone/>
              <a:defRPr>
                <a:solidFill>
                  <a:schemeClr val="bg1"/>
                </a:solidFill>
              </a:defRPr>
            </a:lvl2pPr>
            <a:lvl3pPr marL="967680" indent="0" algn="l">
              <a:buNone/>
              <a:defRPr>
                <a:solidFill>
                  <a:schemeClr val="bg1"/>
                </a:solidFill>
              </a:defRPr>
            </a:lvl3pPr>
            <a:lvl4pPr marL="747891" indent="0" algn="l">
              <a:buNone/>
              <a:defRPr>
                <a:solidFill>
                  <a:schemeClr val="bg1"/>
                </a:solidFill>
              </a:defRPr>
            </a:lvl4pPr>
            <a:lvl5pPr marL="1715571" indent="0" algn="l">
              <a:buFont typeface="Arial" panose="020B0604020202020204" pitchFamily="34" charset="0"/>
              <a:buNone/>
              <a:defRPr>
                <a:solidFill>
                  <a:schemeClr val="bg1"/>
                </a:solidFill>
              </a:defRPr>
            </a:lvl5pPr>
          </a:lstStyle>
          <a:p>
            <a:pPr lvl="0"/>
            <a:r>
              <a:rPr lang="en-US"/>
              <a:t>Enter First Name Last Name</a:t>
            </a:r>
          </a:p>
        </p:txBody>
      </p:sp>
      <p:sp>
        <p:nvSpPr>
          <p:cNvPr id="12" name="Rectangle 11"/>
          <p:cNvSpPr/>
          <p:nvPr userDrawn="1"/>
        </p:nvSpPr>
        <p:spPr>
          <a:xfrm>
            <a:off x="8265226" y="4667007"/>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a:endParaRPr lang="en-US" sz="1800"/>
          </a:p>
        </p:txBody>
      </p:sp>
      <p:sp>
        <p:nvSpPr>
          <p:cNvPr id="14" name="TextBox 13"/>
          <p:cNvSpPr txBox="1"/>
          <p:nvPr userDrawn="1"/>
        </p:nvSpPr>
        <p:spPr>
          <a:xfrm>
            <a:off x="0" y="1112412"/>
            <a:ext cx="9144000" cy="996846"/>
          </a:xfrm>
          <a:prstGeom prst="rect">
            <a:avLst/>
          </a:prstGeom>
          <a:noFill/>
        </p:spPr>
        <p:txBody>
          <a:bodyPr wrap="square" lIns="87918" tIns="43959" rIns="87918" bIns="43959" rtlCol="0">
            <a:spAutoFit/>
          </a:bodyPr>
          <a:lstStyle/>
          <a:p>
            <a:pPr algn="ctr">
              <a:lnSpc>
                <a:spcPct val="80000"/>
              </a:lnSpc>
            </a:pPr>
            <a:r>
              <a:rPr lang="en-US" sz="7200">
                <a:solidFill>
                  <a:schemeClr val="bg1"/>
                </a:solidFill>
                <a:latin typeface="+mj-lt"/>
                <a:ea typeface="Arial" panose="020B0604020202020204" pitchFamily="34" charset="-128"/>
              </a:rPr>
              <a:t>THANK YOU</a:t>
            </a:r>
          </a:p>
        </p:txBody>
      </p:sp>
      <p:sp>
        <p:nvSpPr>
          <p:cNvPr id="17" name="Text Placeholder 9"/>
          <p:cNvSpPr>
            <a:spLocks noGrp="1"/>
          </p:cNvSpPr>
          <p:nvPr>
            <p:ph type="body" sz="quarter" idx="12" hasCustomPrompt="1"/>
          </p:nvPr>
        </p:nvSpPr>
        <p:spPr>
          <a:xfrm>
            <a:off x="2828855" y="3231741"/>
            <a:ext cx="3486301" cy="316140"/>
          </a:xfrm>
        </p:spPr>
        <p:txBody>
          <a:bodyPr/>
          <a:lstStyle>
            <a:lvl1pPr marL="0" indent="0" algn="ctr">
              <a:buNone/>
              <a:defRPr sz="1100" i="1" baseline="0">
                <a:solidFill>
                  <a:schemeClr val="bg1"/>
                </a:solidFill>
              </a:defRPr>
            </a:lvl1pPr>
            <a:lvl2pPr marL="473156" indent="0" algn="l">
              <a:buNone/>
              <a:defRPr>
                <a:solidFill>
                  <a:schemeClr val="bg1"/>
                </a:solidFill>
              </a:defRPr>
            </a:lvl2pPr>
            <a:lvl3pPr marL="967680" indent="0" algn="l">
              <a:buNone/>
              <a:defRPr>
                <a:solidFill>
                  <a:schemeClr val="bg1"/>
                </a:solidFill>
              </a:defRPr>
            </a:lvl3pPr>
            <a:lvl4pPr marL="747891" indent="0" algn="l">
              <a:buNone/>
              <a:defRPr>
                <a:solidFill>
                  <a:schemeClr val="bg1"/>
                </a:solidFill>
              </a:defRPr>
            </a:lvl4pPr>
            <a:lvl5pPr marL="1715571" indent="0" algn="l">
              <a:buFont typeface="Arial" panose="020B0604020202020204" pitchFamily="34" charset="0"/>
              <a:buNone/>
              <a:defRPr>
                <a:solidFill>
                  <a:schemeClr val="bg1"/>
                </a:solidFill>
              </a:defRPr>
            </a:lvl5pPr>
          </a:lstStyle>
          <a:p>
            <a:pPr lvl="0"/>
            <a:r>
              <a:rPr lang="en-US"/>
              <a:t>Enter Job Title Goes Here</a:t>
            </a:r>
          </a:p>
        </p:txBody>
      </p:sp>
      <p:sp>
        <p:nvSpPr>
          <p:cNvPr id="18" name="Text Placeholder 9"/>
          <p:cNvSpPr>
            <a:spLocks noGrp="1"/>
          </p:cNvSpPr>
          <p:nvPr>
            <p:ph type="body" sz="quarter" idx="13" hasCustomPrompt="1"/>
          </p:nvPr>
        </p:nvSpPr>
        <p:spPr>
          <a:xfrm>
            <a:off x="2828855" y="3462480"/>
            <a:ext cx="3486301" cy="316140"/>
          </a:xfrm>
        </p:spPr>
        <p:txBody>
          <a:bodyPr/>
          <a:lstStyle>
            <a:lvl1pPr marL="0" indent="0" algn="ctr">
              <a:buNone/>
              <a:defRPr sz="1100" i="0" baseline="0">
                <a:solidFill>
                  <a:schemeClr val="bg1"/>
                </a:solidFill>
              </a:defRPr>
            </a:lvl1pPr>
            <a:lvl2pPr marL="473156" indent="0" algn="l">
              <a:buNone/>
              <a:defRPr>
                <a:solidFill>
                  <a:schemeClr val="bg1"/>
                </a:solidFill>
              </a:defRPr>
            </a:lvl2pPr>
            <a:lvl3pPr marL="967680" indent="0" algn="l">
              <a:buNone/>
              <a:defRPr>
                <a:solidFill>
                  <a:schemeClr val="bg1"/>
                </a:solidFill>
              </a:defRPr>
            </a:lvl3pPr>
            <a:lvl4pPr marL="747891" indent="0" algn="l">
              <a:buNone/>
              <a:defRPr>
                <a:solidFill>
                  <a:schemeClr val="bg1"/>
                </a:solidFill>
              </a:defRPr>
            </a:lvl4pPr>
            <a:lvl5pPr marL="1715571" indent="0" algn="l">
              <a:buFont typeface="Arial" panose="020B0604020202020204" pitchFamily="34" charset="0"/>
              <a:buNone/>
              <a:defRPr>
                <a:solidFill>
                  <a:schemeClr val="bg1"/>
                </a:solidFill>
              </a:defRPr>
            </a:lvl5pPr>
          </a:lstStyle>
          <a:p>
            <a:pPr lvl="0"/>
            <a:r>
              <a:rPr lang="en-US"/>
              <a:t>Email@jdrf.org | 000-000-0000</a:t>
            </a:r>
          </a:p>
        </p:txBody>
      </p:sp>
      <p:sp>
        <p:nvSpPr>
          <p:cNvPr id="22" name="TextBox 21"/>
          <p:cNvSpPr txBox="1"/>
          <p:nvPr userDrawn="1"/>
        </p:nvSpPr>
        <p:spPr>
          <a:xfrm>
            <a:off x="7979361" y="4729963"/>
            <a:ext cx="1150728" cy="345963"/>
          </a:xfrm>
          <a:prstGeom prst="rect">
            <a:avLst/>
          </a:prstGeom>
          <a:noFill/>
        </p:spPr>
        <p:txBody>
          <a:bodyPr wrap="square" lIns="87918" tIns="43959" rIns="87918" bIns="43959" rtlCol="0">
            <a:spAutoFit/>
          </a:bodyPr>
          <a:lstStyle/>
          <a:p>
            <a:pPr marL="0" marR="0" lvl="0" indent="0" algn="l" defTabSz="439577" rtl="0" eaLnBrk="1" fontAlgn="base" latinLnBrk="0" hangingPunct="1">
              <a:lnSpc>
                <a:spcPct val="110000"/>
              </a:lnSpc>
              <a:spcBef>
                <a:spcPts val="289"/>
              </a:spcBef>
              <a:spcAft>
                <a:spcPts val="577"/>
              </a:spcAft>
              <a:buClrTx/>
              <a:buSzTx/>
              <a:buFont typeface="Arial" panose="020B0604020202020204" pitchFamily="34" charset="0"/>
              <a:buNone/>
              <a:tabLst/>
              <a:defRPr/>
            </a:pPr>
            <a:r>
              <a:rPr kumimoji="0" lang="en-US" sz="1600" b="0" i="0" u="none" strike="noStrike" kern="1200" cap="none" spc="0" normalizeH="0" baseline="0" noProof="0">
                <a:ln>
                  <a:noFill/>
                </a:ln>
                <a:solidFill>
                  <a:schemeClr val="bg1"/>
                </a:solidFill>
                <a:effectLst/>
                <a:uLnTx/>
                <a:uFillTx/>
                <a:latin typeface="+mj-lt"/>
                <a:ea typeface="Arial" panose="020B0604020202020204" pitchFamily="34" charset="-128"/>
                <a:cs typeface="+mn-cs"/>
              </a:rPr>
              <a:t>jdrf.org</a:t>
            </a:r>
          </a:p>
        </p:txBody>
      </p:sp>
      <p:cxnSp>
        <p:nvCxnSpPr>
          <p:cNvPr id="13" name="Straight Connector 12">
            <a:extLst>
              <a:ext uri="{FF2B5EF4-FFF2-40B4-BE49-F238E27FC236}">
                <a16:creationId xmlns:a16="http://schemas.microsoft.com/office/drawing/2014/main" id="{BB793E75-1B11-4AAC-88E4-0135409F3AE4}"/>
              </a:ext>
            </a:extLst>
          </p:cNvPr>
          <p:cNvCxnSpPr/>
          <p:nvPr userDrawn="1"/>
        </p:nvCxnSpPr>
        <p:spPr>
          <a:xfrm>
            <a:off x="3457575" y="2733217"/>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393890"/>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t>10/6/2021</a:t>
            </a:fld>
            <a:endParaRPr lang="en-US" altLang="en-US"/>
          </a:p>
        </p:txBody>
      </p:sp>
      <p:sp>
        <p:nvSpPr>
          <p:cNvPr id="3" name="TextBox 2"/>
          <p:cNvSpPr txBox="1"/>
          <p:nvPr userDrawn="1"/>
        </p:nvSpPr>
        <p:spPr>
          <a:xfrm>
            <a:off x="457200" y="1200151"/>
            <a:ext cx="8254632" cy="2859728"/>
          </a:xfrm>
          <a:prstGeom prst="rect">
            <a:avLst/>
          </a:prstGeom>
          <a:noFill/>
        </p:spPr>
        <p:txBody>
          <a:bodyPr wrap="square" lIns="87918" tIns="43959" rIns="87918" bIns="43959" rtlCol="0">
            <a:spAutoFit/>
          </a:bodyPr>
          <a:lstStyle/>
          <a:p>
            <a:pPr marL="274736" lvl="0" indent="-274736">
              <a:lnSpc>
                <a:spcPct val="110000"/>
              </a:lnSpc>
              <a:spcAft>
                <a:spcPts val="1154"/>
              </a:spcAft>
              <a:buFont typeface="Arial"/>
              <a:buChar char="•"/>
            </a:pPr>
            <a:r>
              <a:rPr lang="en-US" sz="1100">
                <a:latin typeface="+mn-lt"/>
                <a:ea typeface="Arial" panose="020B0604020202020204" pitchFamily="34" charset="-128"/>
              </a:rPr>
              <a:t>This is a JDRF Branded PowerPoint template. Changing the font styles, colors, sizes is not allowed. </a:t>
            </a:r>
          </a:p>
          <a:p>
            <a:pPr marL="274736" lvl="0" indent="-274736">
              <a:lnSpc>
                <a:spcPct val="110000"/>
              </a:lnSpc>
              <a:spcAft>
                <a:spcPts val="1154"/>
              </a:spcAft>
              <a:buFont typeface="Arial"/>
              <a:buChar char="•"/>
            </a:pPr>
            <a:r>
              <a:rPr lang="en-US" sz="1100">
                <a:latin typeface="+mn-lt"/>
                <a:ea typeface="Arial" panose="020B0604020202020204" pitchFamily="34" charset="-128"/>
              </a:rPr>
              <a:t>Make sure you have </a:t>
            </a:r>
            <a:r>
              <a:rPr lang="en-US" sz="1100" b="1">
                <a:latin typeface="+mn-lt"/>
                <a:ea typeface="Arial" panose="020B0604020202020204" pitchFamily="34" charset="-128"/>
              </a:rPr>
              <a:t>Arial</a:t>
            </a:r>
            <a:r>
              <a:rPr lang="en-US" sz="1100">
                <a:latin typeface="+mn-lt"/>
                <a:ea typeface="Arial" panose="020B0604020202020204" pitchFamily="34" charset="-128"/>
              </a:rPr>
              <a:t> and </a:t>
            </a:r>
            <a:r>
              <a:rPr lang="en-US" sz="1100" b="0">
                <a:latin typeface="+mj-lt"/>
                <a:ea typeface="Arial" panose="020B0604020202020204" pitchFamily="34" charset="-128"/>
              </a:rPr>
              <a:t>Arial Black</a:t>
            </a:r>
            <a:r>
              <a:rPr lang="en-US" sz="1100" b="1">
                <a:latin typeface="+mn-lt"/>
                <a:ea typeface="Arial" panose="020B0604020202020204" pitchFamily="34" charset="-128"/>
              </a:rPr>
              <a:t> </a:t>
            </a:r>
            <a:r>
              <a:rPr lang="en-US" sz="1100">
                <a:latin typeface="+mn-lt"/>
                <a:ea typeface="Arial" panose="020B0604020202020204" pitchFamily="34" charset="-128"/>
              </a:rPr>
              <a:t>fonts installed in your computer before editing this template. If you do not have these fonts, please go to the link </a:t>
            </a:r>
            <a:r>
              <a:rPr lang="en-US" sz="1100" b="1">
                <a:latin typeface="+mn-lt"/>
                <a:ea typeface="Arial" panose="020B0604020202020204" pitchFamily="34" charset="-128"/>
              </a:rPr>
              <a:t>brand.jdrf.org </a:t>
            </a:r>
            <a:r>
              <a:rPr lang="en-US" sz="1100">
                <a:latin typeface="+mn-lt"/>
                <a:ea typeface="Arial" panose="020B0604020202020204" pitchFamily="34" charset="-128"/>
              </a:rPr>
              <a:t>to download the fonts.</a:t>
            </a:r>
            <a:endParaRPr lang="en-US" sz="1100" b="1">
              <a:latin typeface="+mn-lt"/>
              <a:ea typeface="Arial" panose="020B0604020202020204" pitchFamily="34" charset="-128"/>
            </a:endParaRPr>
          </a:p>
          <a:p>
            <a:pPr marL="274736" lvl="0" indent="-274736">
              <a:lnSpc>
                <a:spcPct val="110000"/>
              </a:lnSpc>
              <a:spcAft>
                <a:spcPts val="1154"/>
              </a:spcAft>
              <a:buFont typeface="Arial"/>
              <a:buChar char="•"/>
            </a:pPr>
            <a:r>
              <a:rPr lang="en-US" sz="1100">
                <a:latin typeface="+mn-lt"/>
                <a:ea typeface="Arial" panose="020B0604020202020204" pitchFamily="34" charset="-128"/>
              </a:rPr>
              <a:t>Each slide has instructions and guidelines written about what kind of font to use, size, color etc. </a:t>
            </a:r>
            <a:br>
              <a:rPr lang="en-US" sz="1100">
                <a:latin typeface="+mn-lt"/>
                <a:ea typeface="Arial" panose="020B0604020202020204" pitchFamily="34" charset="-128"/>
              </a:rPr>
            </a:br>
            <a:r>
              <a:rPr lang="en-US" sz="1100">
                <a:latin typeface="+mn-lt"/>
                <a:ea typeface="Arial" panose="020B0604020202020204" pitchFamily="34" charset="-128"/>
              </a:rPr>
              <a:t>Follow the guidelines provided. </a:t>
            </a:r>
          </a:p>
          <a:p>
            <a:pPr marL="274736" lvl="0" indent="-274736">
              <a:lnSpc>
                <a:spcPct val="110000"/>
              </a:lnSpc>
              <a:spcAft>
                <a:spcPts val="1154"/>
              </a:spcAft>
              <a:buFont typeface="Arial"/>
              <a:buChar char="•"/>
            </a:pPr>
            <a:r>
              <a:rPr lang="en-US" sz="1100">
                <a:latin typeface="+mn-lt"/>
                <a:ea typeface="Arial" panose="020B0604020202020204" pitchFamily="34" charset="-128"/>
              </a:rPr>
              <a:t>Do not go beyond the character limit written for each slide and do not force fit the text. You will have to alter the text and content according to the character limit to maintain consistency throughout the presentation. </a:t>
            </a:r>
          </a:p>
          <a:p>
            <a:pPr marL="274736" lvl="0" indent="-274736">
              <a:lnSpc>
                <a:spcPct val="110000"/>
              </a:lnSpc>
              <a:spcAft>
                <a:spcPts val="1154"/>
              </a:spcAft>
              <a:buFont typeface="Arial"/>
              <a:buChar char="•"/>
            </a:pPr>
            <a:r>
              <a:rPr lang="en-US" sz="1100">
                <a:latin typeface="+mn-lt"/>
                <a:ea typeface="Arial" panose="020B0604020202020204" pitchFamily="34" charset="-128"/>
              </a:rPr>
              <a:t>Copying and pasting your own “pre-made” slides in this presentation is strictly prohibited.</a:t>
            </a:r>
          </a:p>
          <a:p>
            <a:pPr marL="274736" lvl="0" indent="-274736">
              <a:lnSpc>
                <a:spcPct val="110000"/>
              </a:lnSpc>
              <a:spcAft>
                <a:spcPts val="1154"/>
              </a:spcAft>
              <a:buFont typeface="Arial"/>
              <a:buChar char="•"/>
            </a:pPr>
            <a:r>
              <a:rPr lang="en-US" sz="1100">
                <a:latin typeface="+mn-lt"/>
                <a:ea typeface="Arial" panose="020B0604020202020204" pitchFamily="34" charset="-128"/>
              </a:rPr>
              <a:t>To edit each slide, simply re-type the text in given area. </a:t>
            </a:r>
          </a:p>
          <a:p>
            <a:pPr marL="274736" lvl="0" indent="-274736">
              <a:lnSpc>
                <a:spcPct val="110000"/>
              </a:lnSpc>
              <a:spcAft>
                <a:spcPts val="1154"/>
              </a:spcAft>
              <a:buFont typeface="Arial"/>
              <a:buChar char="•"/>
            </a:pPr>
            <a:r>
              <a:rPr lang="en-US" sz="1100">
                <a:latin typeface="+mn-lt"/>
                <a:ea typeface="Arial" panose="020B0604020202020204" pitchFamily="34" charset="-128"/>
              </a:rPr>
              <a:t>Always use “Title Case” or “Initial Caps” for all main headers and titles of the slides. </a:t>
            </a:r>
          </a:p>
        </p:txBody>
      </p:sp>
      <p:sp>
        <p:nvSpPr>
          <p:cNvPr id="10" name="Title 1"/>
          <p:cNvSpPr txBox="1">
            <a:spLocks/>
          </p:cNvSpPr>
          <p:nvPr userDrawn="1"/>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marL="0" marR="0" indent="0" algn="ctr" defTabSz="457200" rtl="0" eaLnBrk="1" fontAlgn="auto" latinLnBrk="0" hangingPunct="1">
              <a:lnSpc>
                <a:spcPct val="100000"/>
              </a:lnSpc>
              <a:spcBef>
                <a:spcPct val="0"/>
              </a:spcBef>
              <a:spcAft>
                <a:spcPts val="0"/>
              </a:spcAft>
              <a:buClrTx/>
              <a:buSzTx/>
              <a:buFontTx/>
              <a:buNone/>
              <a:tabLst/>
              <a:defRPr sz="2800" kern="1200" baseline="0">
                <a:solidFill>
                  <a:schemeClr val="tx1"/>
                </a:solidFill>
                <a:latin typeface="+mj-lt"/>
                <a:ea typeface="Arial" pitchFamily="-127" charset="-128"/>
                <a:cs typeface="+mj-cs"/>
              </a:defRPr>
            </a:lvl1pPr>
            <a:lvl2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2pPr>
            <a:lvl3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3pPr>
            <a:lvl4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4pPr>
            <a:lvl5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5pPr>
            <a:lvl6pPr marL="4572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6pPr>
            <a:lvl7pPr marL="9144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7pPr>
            <a:lvl8pPr marL="13716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8pPr>
            <a:lvl9pPr marL="18288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9pPr>
          </a:lstStyle>
          <a:p>
            <a:r>
              <a:rPr lang="en-US" altLang="ja-JP" sz="2300">
                <a:ea typeface="Arial" panose="020B0604020202020204" pitchFamily="34" charset="-128"/>
              </a:rPr>
              <a:t>READ THIS FIRST</a:t>
            </a:r>
            <a:endParaRPr lang="en-US" sz="2300">
              <a:ea typeface="Arial" panose="020B0604020202020204" pitchFamily="34" charset="-128"/>
            </a:endParaRPr>
          </a:p>
        </p:txBody>
      </p:sp>
      <p:sp>
        <p:nvSpPr>
          <p:cNvPr id="8" name="TextBox 7"/>
          <p:cNvSpPr txBox="1"/>
          <p:nvPr userDrawn="1"/>
        </p:nvSpPr>
        <p:spPr>
          <a:xfrm>
            <a:off x="7091184" y="4859390"/>
            <a:ext cx="2013376" cy="230832"/>
          </a:xfrm>
          <a:prstGeom prst="rect">
            <a:avLst/>
          </a:prstGeom>
          <a:noFill/>
        </p:spPr>
        <p:txBody>
          <a:bodyPr wrap="square" rtlCol="0">
            <a:spAutoFit/>
          </a:bodyPr>
          <a:lstStyle/>
          <a:p>
            <a:pPr algn="r"/>
            <a:r>
              <a:rPr lang="en-US" sz="900" b="1">
                <a:solidFill>
                  <a:schemeClr val="accent2"/>
                </a:solidFill>
              </a:rPr>
              <a:t>V1.Nov.2018</a:t>
            </a:r>
          </a:p>
        </p:txBody>
      </p:sp>
    </p:spTree>
    <p:extLst>
      <p:ext uri="{BB962C8B-B14F-4D97-AF65-F5344CB8AC3E}">
        <p14:creationId xmlns:p14="http://schemas.microsoft.com/office/powerpoint/2010/main" val="2075053596"/>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17155-5D9A-4F1C-BEBA-CAB17B650AE4}" type="datetime1">
              <a:rPr lang="en-US" smtClean="0"/>
              <a:t>10/6/2021</a:t>
            </a:fld>
            <a:endParaRPr lang="en-US"/>
          </a:p>
        </p:txBody>
      </p:sp>
      <p:sp>
        <p:nvSpPr>
          <p:cNvPr id="5" name="Footer Placeholder 4"/>
          <p:cNvSpPr>
            <a:spLocks noGrp="1"/>
          </p:cNvSpPr>
          <p:nvPr>
            <p:ph type="ftr" sz="quarter" idx="11"/>
          </p:nvPr>
        </p:nvSpPr>
        <p:spPr/>
        <p:txBody>
          <a:bodyPr/>
          <a:lstStyle/>
          <a:p>
            <a:r>
              <a:rPr lang="en-US"/>
              <a:t>Accelerating Progress</a:t>
            </a:r>
          </a:p>
        </p:txBody>
      </p:sp>
      <p:sp>
        <p:nvSpPr>
          <p:cNvPr id="6" name="Slide Number Placeholder 5"/>
          <p:cNvSpPr>
            <a:spLocks noGrp="1"/>
          </p:cNvSpPr>
          <p:nvPr>
            <p:ph type="sldNum" sz="quarter" idx="12"/>
          </p:nvPr>
        </p:nvSpPr>
        <p:spPr/>
        <p:txBody>
          <a:bodyPr/>
          <a:lstStyle/>
          <a:p>
            <a:fld id="{4EAADB7E-A526-49DE-ABD7-90A5490CACB5}" type="slidenum">
              <a:rPr lang="en-US" smtClean="0"/>
              <a:pPr/>
              <a:t>‹#›</a:t>
            </a:fld>
            <a:endParaRPr lang="en-US"/>
          </a:p>
        </p:txBody>
      </p:sp>
      <p:sp>
        <p:nvSpPr>
          <p:cNvPr id="10" name="Text Placeholder 9"/>
          <p:cNvSpPr>
            <a:spLocks noGrp="1"/>
          </p:cNvSpPr>
          <p:nvPr>
            <p:ph type="body" sz="quarter" idx="13"/>
          </p:nvPr>
        </p:nvSpPr>
        <p:spPr>
          <a:xfrm>
            <a:off x="457201" y="423470"/>
            <a:ext cx="8258783" cy="225738"/>
          </a:xfrm>
        </p:spPr>
        <p:txBody>
          <a:bodyPr anchor="b">
            <a:noAutofit/>
          </a:bodyPr>
          <a:lstStyle>
            <a:lvl1pPr marL="0" indent="0">
              <a:buNone/>
              <a:defRPr sz="1800" b="1" cap="all" baseline="0">
                <a:solidFill>
                  <a:schemeClr val="accent1"/>
                </a:solidFill>
                <a:latin typeface="+mn-lt"/>
              </a:defRPr>
            </a:lvl1pPr>
            <a:lvl2pPr marL="457189" indent="0">
              <a:buNone/>
              <a:defRPr/>
            </a:lvl2pPr>
            <a:lvl3pPr marL="914378" indent="0">
              <a:buNone/>
              <a:defRPr/>
            </a:lvl3pPr>
            <a:lvl4pPr marL="1371566" indent="0">
              <a:buNone/>
              <a:defRPr/>
            </a:lvl4pPr>
            <a:lvl5pPr marL="1828754" indent="0">
              <a:buNone/>
              <a:defRPr/>
            </a:lvl5pPr>
          </a:lstStyle>
          <a:p>
            <a:pPr lvl="0"/>
            <a:r>
              <a:rPr lang="en-US"/>
              <a:t>Click to edit Master text styles</a:t>
            </a:r>
          </a:p>
        </p:txBody>
      </p:sp>
      <p:sp>
        <p:nvSpPr>
          <p:cNvPr id="8" name="Title Placeholder 1"/>
          <p:cNvSpPr>
            <a:spLocks noGrp="1"/>
          </p:cNvSpPr>
          <p:nvPr>
            <p:ph type="title"/>
          </p:nvPr>
        </p:nvSpPr>
        <p:spPr>
          <a:xfrm>
            <a:off x="457200" y="547968"/>
            <a:ext cx="8229600" cy="399316"/>
          </a:xfrm>
          <a:prstGeom prst="rect">
            <a:avLst/>
          </a:prstGeom>
        </p:spPr>
        <p:txBody>
          <a:bodyPr vert="horz" lIns="91440" tIns="45720" rIns="91440" bIns="45720" rtlCol="0" anchor="t">
            <a:normAutofit/>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2791929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685800" y="3021663"/>
            <a:ext cx="7772400" cy="1102519"/>
          </a:xfrm>
        </p:spPr>
        <p:txBody>
          <a:bodyPr tIns="91440" bIns="91440" anchor="t"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lvl1pPr>
          </a:lstStyle>
          <a:p>
            <a:r>
              <a:rPr lang="en-US"/>
              <a:t>Main Title (Max. 25 char.)</a:t>
            </a:r>
          </a:p>
        </p:txBody>
      </p: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tx1">
                    <a:tint val="75000"/>
                  </a:schemeClr>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rgbClr val="FFFFFF"/>
                </a:solidFill>
                <a:latin typeface="+mn-lt"/>
              </a:defRPr>
            </a:lvl1pPr>
          </a:lstStyle>
          <a:p>
            <a:pPr lvl="0"/>
            <a:r>
              <a:rPr lang="en-US"/>
              <a:t>Month Date, Year</a:t>
            </a:r>
          </a:p>
        </p:txBody>
      </p:sp>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8139" y="1056095"/>
            <a:ext cx="2787722" cy="574155"/>
          </a:xfrm>
          <a:prstGeom prst="rect">
            <a:avLst/>
          </a:prstGeom>
        </p:spPr>
      </p:pic>
    </p:spTree>
    <p:extLst>
      <p:ext uri="{BB962C8B-B14F-4D97-AF65-F5344CB8AC3E}">
        <p14:creationId xmlns:p14="http://schemas.microsoft.com/office/powerpoint/2010/main" val="186118823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800490" cy="3394473"/>
          </a:xfrm>
        </p:spPr>
        <p:txBody>
          <a:bodyPr>
            <a:noAutofit/>
          </a:bodyPr>
          <a:lstStyle>
            <a:lvl1pPr marL="131877" indent="-131877">
              <a:spcAft>
                <a:spcPts val="577"/>
              </a:spcAft>
              <a:buFont typeface="Arial"/>
              <a:buChar char="•"/>
              <a:defRPr sz="1100">
                <a:solidFill>
                  <a:schemeClr val="accent3">
                    <a:lumMod val="25000"/>
                  </a:schemeClr>
                </a:solidFill>
              </a:defRPr>
            </a:lvl1pPr>
            <a:lvl2pPr marL="604434" indent="-164846">
              <a:spcAft>
                <a:spcPts val="577"/>
              </a:spcAft>
              <a:buFont typeface="Arial"/>
              <a:buChar char="•"/>
              <a:defRPr sz="11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5"/>
            <a:ext cx="4800490"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5568950"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19D3C136-E7ED-EA41-92E6-2DA72BA97C22}" type="datetime1">
              <a:rPr lang="en-US" altLang="en-US" smtClean="0"/>
              <a:t>10/6/2021</a:t>
            </a:fld>
            <a:endParaRPr lang="en-US" altLang="en-US"/>
          </a:p>
        </p:txBody>
      </p:sp>
    </p:spTree>
    <p:extLst>
      <p:ext uri="{BB962C8B-B14F-4D97-AF65-F5344CB8AC3E}">
        <p14:creationId xmlns:p14="http://schemas.microsoft.com/office/powerpoint/2010/main" val="35668100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tx1"/>
          </a:solidFill>
          <a:ln>
            <a:noFill/>
          </a:ln>
          <a:effectLst>
            <a:outerShdw blurRad="40000" dist="23000" dir="5400000" rotWithShape="0">
              <a:srgbClr val="808080">
                <a:alpha val="34999"/>
              </a:srgbClr>
            </a:outerShdw>
          </a:effec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bg1">
                    <a:lumMod val="50000"/>
                    <a:lumOff val="50000"/>
                  </a:schemeClr>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rgbClr val="808080"/>
                </a:solidFill>
                <a:latin typeface="+mn-lt"/>
              </a:defRPr>
            </a:lvl1pPr>
          </a:lstStyle>
          <a:p>
            <a:pPr lvl="0"/>
            <a:r>
              <a:rPr lang="en-US"/>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5" y="1056793"/>
            <a:ext cx="2787722" cy="572758"/>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387" y="2068002"/>
            <a:ext cx="8568497" cy="1373468"/>
          </a:xfrm>
          <a:prstGeom prst="rect">
            <a:avLst/>
          </a:prstGeom>
        </p:spPr>
      </p:pic>
      <p:sp>
        <p:nvSpPr>
          <p:cNvPr id="2" name="Title 1"/>
          <p:cNvSpPr>
            <a:spLocks noGrp="1"/>
          </p:cNvSpPr>
          <p:nvPr>
            <p:ph type="ctrTitle" hasCustomPrompt="1"/>
          </p:nvPr>
        </p:nvSpPr>
        <p:spPr>
          <a:xfrm>
            <a:off x="685800" y="2051337"/>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lvl1pPr>
          </a:lstStyle>
          <a:p>
            <a:r>
              <a:rPr lang="en-US"/>
              <a:t>Main Title (Max. 25 char.)</a:t>
            </a:r>
          </a:p>
        </p:txBody>
      </p:sp>
    </p:spTree>
    <p:extLst>
      <p:ext uri="{BB962C8B-B14F-4D97-AF65-F5344CB8AC3E}">
        <p14:creationId xmlns:p14="http://schemas.microsoft.com/office/powerpoint/2010/main" val="2413404012"/>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Mission Cover Slide">
    <p:bg>
      <p:bgRef idx="1001">
        <a:schemeClr val="bg2"/>
      </p:bgRef>
    </p:bg>
    <p:spTree>
      <p:nvGrpSpPr>
        <p:cNvPr id="1" name=""/>
        <p:cNvGrpSpPr/>
        <p:nvPr/>
      </p:nvGrpSpPr>
      <p:grpSpPr>
        <a:xfrm>
          <a:off x="0" y="0"/>
          <a:ext cx="0" cy="0"/>
          <a:chOff x="0" y="0"/>
          <a:chExt cx="0" cy="0"/>
        </a:xfrm>
      </p:grpSpPr>
      <p:sp>
        <p:nvSpPr>
          <p:cNvPr id="9" name="Picture Placeholder 6"/>
          <p:cNvSpPr>
            <a:spLocks noGrp="1"/>
          </p:cNvSpPr>
          <p:nvPr>
            <p:ph type="pic" sz="quarter" idx="11" hasCustomPrompt="1"/>
          </p:nvPr>
        </p:nvSpPr>
        <p:spPr>
          <a:xfrm>
            <a:off x="0" y="0"/>
            <a:ext cx="9144000" cy="5143500"/>
          </a:xfrm>
          <a:solidFill>
            <a:schemeClr val="tx2">
              <a:lumMod val="90000"/>
            </a:schemeClr>
          </a:solidFill>
        </p:spPr>
        <p:txBody>
          <a:bodyPr anchor="t"/>
          <a:lstStyle>
            <a:lvl1pPr marL="0" indent="0" algn="ctr">
              <a:buNone/>
              <a:defRPr b="1" baseline="0">
                <a:solidFill>
                  <a:srgbClr val="FF0000"/>
                </a:solidFill>
              </a:defRPr>
            </a:lvl1pPr>
          </a:lstStyle>
          <a:p>
            <a:r>
              <a:rPr lang="en-US"/>
              <a:t>Use this Cover Slide option if you would like to use your own photo. </a:t>
            </a:r>
            <a:br>
              <a:rPr lang="en-US"/>
            </a:br>
            <a:br>
              <a:rPr lang="en-US"/>
            </a:br>
            <a:r>
              <a:rPr lang="en-US"/>
              <a:t>Be sure to select simple, clean and clutter free photo. Drag your image into this Gray Box. </a:t>
            </a:r>
            <a:br>
              <a:rPr lang="en-US"/>
            </a:br>
            <a:br>
              <a:rPr lang="en-US"/>
            </a:br>
            <a:r>
              <a:rPr lang="en-US"/>
              <a:t>Based on your photo, be sure to include the Blue or White JDRF logo</a:t>
            </a:r>
            <a:br>
              <a:rPr lang="en-US"/>
            </a:br>
            <a:br>
              <a:rPr lang="en-US"/>
            </a:br>
            <a:r>
              <a:rPr lang="en-US"/>
              <a:t>JDRF elements may be found in the Appendix slides</a:t>
            </a: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3316990"/>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394745"/>
            <a:ext cx="6400800" cy="346425"/>
          </a:xfrm>
        </p:spPr>
        <p:txBody>
          <a:bodyPr>
            <a:noAutofit/>
          </a:bodyPr>
          <a:lstStyle>
            <a:lvl1pPr marL="0" indent="0" algn="ctr">
              <a:buNone/>
              <a:defRPr sz="1600" b="0" baseline="0">
                <a:solidFill>
                  <a:schemeClr val="bg1">
                    <a:lumMod val="50000"/>
                    <a:lumOff val="50000"/>
                  </a:schemeClr>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736234"/>
            <a:ext cx="6430963" cy="344156"/>
          </a:xfrm>
        </p:spPr>
        <p:txBody>
          <a:bodyPr/>
          <a:lstStyle>
            <a:lvl1pPr marL="0" indent="0" algn="ctr">
              <a:buNone/>
              <a:defRPr sz="1200" b="0" baseline="0">
                <a:solidFill>
                  <a:srgbClr val="808080"/>
                </a:solidFill>
                <a:latin typeface="+mn-lt"/>
              </a:defRPr>
            </a:lvl1pPr>
          </a:lstStyle>
          <a:p>
            <a:pPr lvl="0"/>
            <a:r>
              <a:rPr lang="en-US"/>
              <a:t>Month Date, Year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5" y="2263781"/>
            <a:ext cx="2787722" cy="572758"/>
          </a:xfrm>
          <a:prstGeom prst="rect">
            <a:avLst/>
          </a:prstGeom>
        </p:spPr>
      </p:pic>
      <p:sp>
        <p:nvSpPr>
          <p:cNvPr id="13" name="Title 1"/>
          <p:cNvSpPr>
            <a:spLocks noGrp="1"/>
          </p:cNvSpPr>
          <p:nvPr>
            <p:ph type="ctrTitle" hasCustomPrompt="1"/>
          </p:nvPr>
        </p:nvSpPr>
        <p:spPr>
          <a:xfrm>
            <a:off x="685800" y="3313548"/>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bg1"/>
                </a:solidFill>
              </a:defRPr>
            </a:lvl1pPr>
          </a:lstStyle>
          <a:p>
            <a:r>
              <a:rPr lang="en-US"/>
              <a:t>Main Title (Max. 25 char.)</a:t>
            </a:r>
          </a:p>
        </p:txBody>
      </p:sp>
    </p:spTree>
    <p:extLst>
      <p:ext uri="{BB962C8B-B14F-4D97-AF65-F5344CB8AC3E}">
        <p14:creationId xmlns:p14="http://schemas.microsoft.com/office/powerpoint/2010/main" val="2699471396"/>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or Overvie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76FFCABF-2507-4757-9F10-B043EA895976}"/>
              </a:ext>
            </a:extLst>
          </p:cNvPr>
          <p:cNvCxnSpPr/>
          <p:nvPr userDrawn="1"/>
        </p:nvCxnSpPr>
        <p:spPr>
          <a:xfrm>
            <a:off x="457204"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7EF0D5A-00BD-4139-9F21-4979EED1271A}"/>
              </a:ext>
            </a:extLst>
          </p:cNvPr>
          <p:cNvGrpSpPr/>
          <p:nvPr userDrawn="1"/>
        </p:nvGrpSpPr>
        <p:grpSpPr>
          <a:xfrm>
            <a:off x="108047" y="4858830"/>
            <a:ext cx="614442" cy="169130"/>
            <a:chOff x="129007" y="9616786"/>
            <a:chExt cx="1595346" cy="439131"/>
          </a:xfrm>
          <a:solidFill>
            <a:schemeClr val="bg1"/>
          </a:solidFill>
        </p:grpSpPr>
        <p:sp>
          <p:nvSpPr>
            <p:cNvPr id="8" name="Freeform 7">
              <a:extLst>
                <a:ext uri="{FF2B5EF4-FFF2-40B4-BE49-F238E27FC236}">
                  <a16:creationId xmlns:a16="http://schemas.microsoft.com/office/drawing/2014/main" id="{5A37985E-B495-442C-9B07-50D5574B2C31}"/>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9" name="Freeform 8">
              <a:extLst>
                <a:ext uri="{FF2B5EF4-FFF2-40B4-BE49-F238E27FC236}">
                  <a16:creationId xmlns:a16="http://schemas.microsoft.com/office/drawing/2014/main" id="{46B4E9D8-CFC4-4EDD-A7A4-B5D02018AB52}"/>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0" name="Freeform 9">
              <a:extLst>
                <a:ext uri="{FF2B5EF4-FFF2-40B4-BE49-F238E27FC236}">
                  <a16:creationId xmlns:a16="http://schemas.microsoft.com/office/drawing/2014/main" id="{1B502162-7C5D-4849-B617-5CA0A186898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3" name="Content Placeholder 2"/>
          <p:cNvSpPr>
            <a:spLocks noGrp="1"/>
          </p:cNvSpPr>
          <p:nvPr>
            <p:ph idx="1" hasCustomPrompt="1"/>
          </p:nvPr>
        </p:nvSpPr>
        <p:spPr>
          <a:xfrm>
            <a:off x="3886310" y="204792"/>
            <a:ext cx="4800490" cy="4389835"/>
          </a:xfrm>
        </p:spPr>
        <p:txBody>
          <a:bodyPr>
            <a:noAutofit/>
          </a:bodyPr>
          <a:lstStyle>
            <a:lvl1pPr marL="131877" indent="-131877">
              <a:lnSpc>
                <a:spcPct val="110000"/>
              </a:lnSpc>
              <a:spcAft>
                <a:spcPts val="577"/>
              </a:spcAft>
              <a:buFont typeface="Arial"/>
              <a:buChar char="•"/>
              <a:defRPr sz="1100">
                <a:solidFill>
                  <a:schemeClr val="accent3">
                    <a:lumMod val="25000"/>
                  </a:schemeClr>
                </a:solidFill>
              </a:defRPr>
            </a:lvl1pPr>
            <a:lvl2pPr marL="604434" indent="-164846">
              <a:lnSpc>
                <a:spcPct val="110000"/>
              </a:lnSpc>
              <a:spcAft>
                <a:spcPts val="577"/>
              </a:spcAft>
              <a:buFont typeface="Arial"/>
              <a:buChar char="•"/>
              <a:defRPr sz="1100">
                <a:solidFill>
                  <a:schemeClr val="accent3">
                    <a:lumMod val="25000"/>
                  </a:schemeClr>
                </a:solidFill>
              </a:defRPr>
            </a:lvl2pPr>
            <a:lvl3pPr marL="1098969" marR="0" indent="-384639"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7" y="274651"/>
            <a:ext cx="3008313" cy="2402336"/>
          </a:xfrm>
        </p:spPr>
        <p:txBody>
          <a:bodyPr/>
          <a:lstStyle>
            <a:lvl1pPr algn="l">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7" y="3095965"/>
            <a:ext cx="3008313" cy="1492660"/>
          </a:xfrm>
        </p:spPr>
        <p:txBody>
          <a:bodyPr>
            <a:normAutofit/>
          </a:bodyPr>
          <a:lstStyle>
            <a:lvl1pPr marL="0" indent="0">
              <a:buNone/>
              <a:defRPr sz="100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1" name="Date Placeholder 4">
            <a:extLst>
              <a:ext uri="{FF2B5EF4-FFF2-40B4-BE49-F238E27FC236}">
                <a16:creationId xmlns:a16="http://schemas.microsoft.com/office/drawing/2014/main" id="{65D76185-EBC6-4ECC-AD1C-9B5E800EF2CC}"/>
              </a:ext>
            </a:extLst>
          </p:cNvPr>
          <p:cNvSpPr>
            <a:spLocks noGrp="1"/>
          </p:cNvSpPr>
          <p:nvPr>
            <p:ph type="dt" sz="half" idx="10"/>
          </p:nvPr>
        </p:nvSpPr>
        <p:spPr/>
        <p:txBody>
          <a:bodyPr/>
          <a:lstStyle>
            <a:lvl1pPr>
              <a:defRPr/>
            </a:lvl1pPr>
          </a:lstStyle>
          <a:p>
            <a:fld id="{46C5494F-B314-7648-8207-8B673288F27C}" type="datetime1">
              <a:rPr lang="en-US" altLang="en-US" smtClean="0"/>
              <a:t>10/6/2021</a:t>
            </a:fld>
            <a:endParaRPr lang="en-US" altLang="en-US"/>
          </a:p>
        </p:txBody>
      </p:sp>
      <p:sp>
        <p:nvSpPr>
          <p:cNvPr id="12" name="Footer Placeholder 5">
            <a:extLst>
              <a:ext uri="{FF2B5EF4-FFF2-40B4-BE49-F238E27FC236}">
                <a16:creationId xmlns:a16="http://schemas.microsoft.com/office/drawing/2014/main" id="{76FDDF8B-E702-4F88-A10D-1A6997EF74F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p:txBody>
          <a:bodyPr/>
          <a:lstStyle>
            <a:lvl1pPr>
              <a:defRPr/>
            </a:lvl1pPr>
          </a:lstStyle>
          <a:p>
            <a:fld id="{A7383A42-F693-4867-9543-FB7CC7990D82}" type="slidenum">
              <a:rPr lang="en-US" altLang="en-US"/>
              <a:pPr/>
              <a:t>‹#›</a:t>
            </a:fld>
            <a:endParaRPr lang="en-US" altLang="en-US"/>
          </a:p>
        </p:txBody>
      </p:sp>
    </p:spTree>
    <p:extLst>
      <p:ext uri="{BB962C8B-B14F-4D97-AF65-F5344CB8AC3E}">
        <p14:creationId xmlns:p14="http://schemas.microsoft.com/office/powerpoint/2010/main" val="22820458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f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5172873"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0" y="1200153"/>
            <a:ext cx="4800490" cy="3394473"/>
          </a:xfrm>
        </p:spPr>
        <p:txBody>
          <a:bodyPr>
            <a:noAutofit/>
          </a:bodyPr>
          <a:lstStyle>
            <a:lvl1pPr marL="131877" indent="-131877">
              <a:lnSpc>
                <a:spcPct val="110000"/>
              </a:lnSpc>
              <a:spcAft>
                <a:spcPts val="577"/>
              </a:spcAft>
              <a:buFont typeface="Arial"/>
              <a:buChar char="•"/>
              <a:defRPr sz="1100">
                <a:solidFill>
                  <a:schemeClr val="accent3">
                    <a:lumMod val="25000"/>
                  </a:schemeClr>
                </a:solidFill>
              </a:defRPr>
            </a:lvl1pPr>
            <a:lvl2pPr marL="604434" indent="-164846">
              <a:lnSpc>
                <a:spcPct val="110000"/>
              </a:lnSpc>
              <a:spcAft>
                <a:spcPts val="577"/>
              </a:spcAft>
              <a:buFont typeface="Arial"/>
              <a:buChar char="•"/>
              <a:defRPr sz="11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3886255" y="171965"/>
            <a:ext cx="4800490" cy="857251"/>
          </a:xfrm>
        </p:spPr>
        <p:txBody>
          <a:bodyPr/>
          <a:lstStyle>
            <a:lvl1pPr algn="ctr">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13366"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F1F4DD3E-0788-D240-9DA1-E2D20E753A0F}" type="datetime1">
              <a:rPr lang="en-US" altLang="en-US" smtClean="0"/>
              <a:t>10/6/2021</a:t>
            </a:fld>
            <a:endParaRPr lang="en-US" altLang="en-US"/>
          </a:p>
        </p:txBody>
      </p:sp>
    </p:spTree>
    <p:extLst>
      <p:ext uri="{BB962C8B-B14F-4D97-AF65-F5344CB8AC3E}">
        <p14:creationId xmlns:p14="http://schemas.microsoft.com/office/powerpoint/2010/main" val="2924838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igh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800490" cy="3394473"/>
          </a:xfrm>
        </p:spPr>
        <p:txBody>
          <a:bodyPr>
            <a:noAutofit/>
          </a:bodyPr>
          <a:lstStyle>
            <a:lvl1pPr marL="131877" indent="-131877">
              <a:spcAft>
                <a:spcPts val="577"/>
              </a:spcAft>
              <a:buFont typeface="Arial"/>
              <a:buChar char="•"/>
              <a:defRPr sz="1100">
                <a:solidFill>
                  <a:schemeClr val="accent3">
                    <a:lumMod val="25000"/>
                  </a:schemeClr>
                </a:solidFill>
              </a:defRPr>
            </a:lvl1pPr>
            <a:lvl2pPr marL="604434" indent="-164846">
              <a:spcAft>
                <a:spcPts val="577"/>
              </a:spcAft>
              <a:buFont typeface="Arial"/>
              <a:buChar char="•"/>
              <a:defRPr sz="11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5"/>
            <a:ext cx="4800490"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5568950"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19D3C136-E7ED-EA41-92E6-2DA72BA97C22}" type="datetime1">
              <a:rPr lang="en-US" altLang="en-US" smtClean="0"/>
              <a:t>10/6/2021</a:t>
            </a:fld>
            <a:endParaRPr lang="en-US" altLang="en-US"/>
          </a:p>
        </p:txBody>
      </p:sp>
    </p:spTree>
    <p:extLst>
      <p:ext uri="{BB962C8B-B14F-4D97-AF65-F5344CB8AC3E}">
        <p14:creationId xmlns:p14="http://schemas.microsoft.com/office/powerpoint/2010/main" val="1925385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Multiple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5B3FED-337A-4EC6-95D6-D4F79FF4BB49}"/>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8" name="Straight Connector 7">
            <a:extLst>
              <a:ext uri="{FF2B5EF4-FFF2-40B4-BE49-F238E27FC236}">
                <a16:creationId xmlns:a16="http://schemas.microsoft.com/office/drawing/2014/main" id="{5E8A2BA3-728A-46B2-BB24-50AA23758277}"/>
              </a:ext>
            </a:extLst>
          </p:cNvPr>
          <p:cNvCxnSpPr/>
          <p:nvPr userDrawn="1"/>
        </p:nvCxnSpPr>
        <p:spPr>
          <a:xfrm>
            <a:off x="457204"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C947F-71B3-45B1-9B41-BCDB2DB4B02B}"/>
              </a:ext>
            </a:extLst>
          </p:cNvPr>
          <p:cNvCxnSpPr>
            <a:cxnSpLocks/>
          </p:cNvCxnSpPr>
          <p:nvPr userDrawn="1"/>
        </p:nvCxnSpPr>
        <p:spPr>
          <a:xfrm>
            <a:off x="8686800" y="4754564"/>
            <a:ext cx="4572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9B3853F-C5B5-4A8F-84D1-94095FCECD38}"/>
              </a:ext>
            </a:extLst>
          </p:cNvPr>
          <p:cNvGrpSpPr/>
          <p:nvPr userDrawn="1"/>
        </p:nvGrpSpPr>
        <p:grpSpPr>
          <a:xfrm>
            <a:off x="108047" y="4858830"/>
            <a:ext cx="614442" cy="169130"/>
            <a:chOff x="129007" y="9616786"/>
            <a:chExt cx="1595346" cy="439131"/>
          </a:xfrm>
          <a:solidFill>
            <a:schemeClr val="bg1"/>
          </a:solidFill>
        </p:grpSpPr>
        <p:sp>
          <p:nvSpPr>
            <p:cNvPr id="14" name="Freeform 7">
              <a:extLst>
                <a:ext uri="{FF2B5EF4-FFF2-40B4-BE49-F238E27FC236}">
                  <a16:creationId xmlns:a16="http://schemas.microsoft.com/office/drawing/2014/main" id="{062F9C91-A4EC-45F6-AFEB-D3B2408A3090}"/>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5" name="Freeform 8">
              <a:extLst>
                <a:ext uri="{FF2B5EF4-FFF2-40B4-BE49-F238E27FC236}">
                  <a16:creationId xmlns:a16="http://schemas.microsoft.com/office/drawing/2014/main" id="{2E5EEEDB-7453-4B76-96D1-51554F93D04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6" name="Freeform 9">
              <a:extLst>
                <a:ext uri="{FF2B5EF4-FFF2-40B4-BE49-F238E27FC236}">
                  <a16:creationId xmlns:a16="http://schemas.microsoft.com/office/drawing/2014/main" id="{E71349B3-C3B2-4ABA-9816-0CD604B319ED}"/>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2" name="Title 1"/>
          <p:cNvSpPr>
            <a:spLocks noGrp="1"/>
          </p:cNvSpPr>
          <p:nvPr>
            <p:ph type="title" hasCustomPrompt="1"/>
          </p:nvPr>
        </p:nvSpPr>
        <p:spPr>
          <a:xfrm>
            <a:off x="457207" y="266080"/>
            <a:ext cx="3008313" cy="2402336"/>
          </a:xfrm>
        </p:spPr>
        <p:txBody>
          <a:bodyPr/>
          <a:lstStyle>
            <a:lvl1pPr marL="0" marR="0" indent="0" algn="l" defTabSz="439588" rtl="0" eaLnBrk="1" fontAlgn="base" latinLnBrk="0" hangingPunct="1">
              <a:lnSpc>
                <a:spcPct val="100000"/>
              </a:lnSpc>
              <a:spcBef>
                <a:spcPct val="0"/>
              </a:spcBef>
              <a:spcAft>
                <a:spcPct val="0"/>
              </a:spcAft>
              <a:buClrTx/>
              <a:buSzTx/>
              <a:buFontTx/>
              <a:buNone/>
              <a:tabLst/>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7" y="3095965"/>
            <a:ext cx="3008313" cy="1476034"/>
          </a:xfrm>
        </p:spPr>
        <p:txBody>
          <a:bodyPr>
            <a:noAutofit/>
          </a:bodyPr>
          <a:lstStyle>
            <a:lvl1pPr marL="0" indent="0">
              <a:buNone/>
              <a:defRPr sz="1100" baseline="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0" name="Picture Placeholder 4"/>
          <p:cNvSpPr>
            <a:spLocks noGrp="1"/>
          </p:cNvSpPr>
          <p:nvPr>
            <p:ph type="pic" sz="quarter" idx="13"/>
          </p:nvPr>
        </p:nvSpPr>
        <p:spPr>
          <a:xfrm>
            <a:off x="6590858" y="0"/>
            <a:ext cx="2553147" cy="5152272"/>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1" name="Picture Placeholder 4"/>
          <p:cNvSpPr>
            <a:spLocks noGrp="1"/>
          </p:cNvSpPr>
          <p:nvPr>
            <p:ph type="pic" sz="quarter" idx="14"/>
          </p:nvPr>
        </p:nvSpPr>
        <p:spPr>
          <a:xfrm>
            <a:off x="3645253" y="-198"/>
            <a:ext cx="2873016" cy="1952348"/>
          </a:xfrm>
          <a:prstGeom prst="rect">
            <a:avLst/>
          </a:prstGeom>
          <a:solidFill>
            <a:schemeClr val="accent3"/>
          </a:solidFill>
        </p:spPr>
        <p:txBody>
          <a:bodyPr rtlCol="0">
            <a:noAutofit/>
          </a:bodyPr>
          <a:lstStyle>
            <a:lvl1pPr marL="0" indent="0" algn="ctr">
              <a:buNone/>
              <a:defRPr i="0">
                <a:solidFill>
                  <a:schemeClr val="accent3">
                    <a:lumMod val="50000"/>
                  </a:schemeClr>
                </a:solidFill>
              </a:defRPr>
            </a:lvl1pPr>
          </a:lstStyle>
          <a:p>
            <a:pPr lvl="0"/>
            <a:endParaRPr lang="en-US" altLang="ja-JP" noProof="0"/>
          </a:p>
          <a:p>
            <a:pPr lvl="0"/>
            <a:r>
              <a:rPr lang="en-US" altLang="ja-JP" noProof="0"/>
              <a:t>Click icon to add picture</a:t>
            </a:r>
            <a:endParaRPr lang="ja-JP" altLang="en-US" noProof="0"/>
          </a:p>
        </p:txBody>
      </p:sp>
      <p:sp>
        <p:nvSpPr>
          <p:cNvPr id="12" name="Picture Placeholder 4"/>
          <p:cNvSpPr>
            <a:spLocks noGrp="1"/>
          </p:cNvSpPr>
          <p:nvPr>
            <p:ph type="pic" sz="quarter" idx="15"/>
          </p:nvPr>
        </p:nvSpPr>
        <p:spPr>
          <a:xfrm>
            <a:off x="3645253" y="2016832"/>
            <a:ext cx="2873016" cy="3135443"/>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7" name="Date Placeholder 4">
            <a:extLst>
              <a:ext uri="{FF2B5EF4-FFF2-40B4-BE49-F238E27FC236}">
                <a16:creationId xmlns:a16="http://schemas.microsoft.com/office/drawing/2014/main" id="{B57DFE7C-5B66-4375-995C-832A1424900D}"/>
              </a:ext>
            </a:extLst>
          </p:cNvPr>
          <p:cNvSpPr>
            <a:spLocks noGrp="1"/>
          </p:cNvSpPr>
          <p:nvPr>
            <p:ph type="dt" sz="half" idx="16"/>
          </p:nvPr>
        </p:nvSpPr>
        <p:spPr/>
        <p:txBody>
          <a:bodyPr/>
          <a:lstStyle>
            <a:lvl1pPr>
              <a:defRPr/>
            </a:lvl1pPr>
          </a:lstStyle>
          <a:p>
            <a:fld id="{959EA978-EC92-7B47-BAFC-E9239EE82CC4}" type="datetime1">
              <a:rPr lang="en-US" altLang="en-US" smtClean="0"/>
              <a:t>10/6/2021</a:t>
            </a:fld>
            <a:endParaRPr lang="en-US" altLang="en-US"/>
          </a:p>
        </p:txBody>
      </p:sp>
      <p:sp>
        <p:nvSpPr>
          <p:cNvPr id="18" name="Footer Placeholder 5">
            <a:extLst>
              <a:ext uri="{FF2B5EF4-FFF2-40B4-BE49-F238E27FC236}">
                <a16:creationId xmlns:a16="http://schemas.microsoft.com/office/drawing/2014/main" id="{0DCA4D4F-F1E7-4911-A777-D86E12CFA451}"/>
              </a:ext>
            </a:extLst>
          </p:cNvPr>
          <p:cNvSpPr>
            <a:spLocks noGrp="1"/>
          </p:cNvSpPr>
          <p:nvPr>
            <p:ph type="ftr" sz="quarter" idx="17"/>
          </p:nvPr>
        </p:nvSpPr>
        <p:spPr/>
        <p:txBody>
          <a:bodyPr/>
          <a:lstStyle>
            <a:lvl1pPr>
              <a:defRPr/>
            </a:lvl1pPr>
          </a:lstStyle>
          <a:p>
            <a:pPr>
              <a:defRPr/>
            </a:pPr>
            <a:endParaRPr lang="en-US"/>
          </a:p>
        </p:txBody>
      </p:sp>
      <p:sp>
        <p:nvSpPr>
          <p:cNvPr id="19" name="Slide Number Placeholder 6">
            <a:extLst>
              <a:ext uri="{FF2B5EF4-FFF2-40B4-BE49-F238E27FC236}">
                <a16:creationId xmlns:a16="http://schemas.microsoft.com/office/drawing/2014/main" id="{276D57EF-9617-44E5-A778-2A8A22CE81BE}"/>
              </a:ext>
            </a:extLst>
          </p:cNvPr>
          <p:cNvSpPr>
            <a:spLocks noGrp="1"/>
          </p:cNvSpPr>
          <p:nvPr>
            <p:ph type="sldNum" sz="quarter" idx="18"/>
          </p:nvPr>
        </p:nvSpPr>
        <p:spPr/>
        <p:txBody>
          <a:bodyPr/>
          <a:lstStyle>
            <a:lvl1pPr>
              <a:defRPr/>
            </a:lvl1pPr>
          </a:lstStyle>
          <a:p>
            <a:fld id="{F8E8E303-4D44-4979-8680-74B70702BACB}" type="slidenum">
              <a:rPr lang="en-US" altLang="en-US"/>
              <a:pPr/>
              <a:t>‹#›</a:t>
            </a:fld>
            <a:endParaRPr lang="en-US" altLang="en-US"/>
          </a:p>
        </p:txBody>
      </p:sp>
    </p:spTree>
    <p:extLst>
      <p:ext uri="{BB962C8B-B14F-4D97-AF65-F5344CB8AC3E}">
        <p14:creationId xmlns:p14="http://schemas.microsoft.com/office/powerpoint/2010/main" val="460124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D23D9F6-BC0B-4D5E-9055-264F3754118A}"/>
              </a:ext>
            </a:extLst>
          </p:cNvPr>
          <p:cNvGrpSpPr/>
          <p:nvPr userDrawn="1"/>
        </p:nvGrpSpPr>
        <p:grpSpPr>
          <a:xfrm>
            <a:off x="108047" y="4858830"/>
            <a:ext cx="614442" cy="169130"/>
            <a:chOff x="129007" y="9616786"/>
            <a:chExt cx="1595346" cy="439131"/>
          </a:xfrm>
          <a:solidFill>
            <a:schemeClr val="bg1"/>
          </a:solidFill>
        </p:grpSpPr>
        <p:sp>
          <p:nvSpPr>
            <p:cNvPr id="23" name="Freeform 7">
              <a:extLst>
                <a:ext uri="{FF2B5EF4-FFF2-40B4-BE49-F238E27FC236}">
                  <a16:creationId xmlns:a16="http://schemas.microsoft.com/office/drawing/2014/main" id="{C8E452AB-F811-4856-AE21-14755596A52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4" name="Freeform 8">
              <a:extLst>
                <a:ext uri="{FF2B5EF4-FFF2-40B4-BE49-F238E27FC236}">
                  <a16:creationId xmlns:a16="http://schemas.microsoft.com/office/drawing/2014/main" id="{20449CCE-E22B-4B14-A020-1769D0C0A10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5" name="Freeform 9">
              <a:extLst>
                <a:ext uri="{FF2B5EF4-FFF2-40B4-BE49-F238E27FC236}">
                  <a16:creationId xmlns:a16="http://schemas.microsoft.com/office/drawing/2014/main" id="{5C6B705D-21C8-463E-A8A7-1B7A5EBB6FDC}"/>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3" name="図プレースホルダー 3"/>
          <p:cNvSpPr>
            <a:spLocks noGrp="1"/>
          </p:cNvSpPr>
          <p:nvPr>
            <p:ph type="pic" sz="quarter" idx="10"/>
          </p:nvPr>
        </p:nvSpPr>
        <p:spPr>
          <a:xfrm>
            <a:off x="0" y="0"/>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4" name="図プレースホルダー 3"/>
          <p:cNvSpPr>
            <a:spLocks noGrp="1"/>
          </p:cNvSpPr>
          <p:nvPr>
            <p:ph type="pic" sz="quarter" idx="12"/>
          </p:nvPr>
        </p:nvSpPr>
        <p:spPr>
          <a:xfrm>
            <a:off x="0" y="1286749"/>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5" name="図プレースホルダー 3"/>
          <p:cNvSpPr>
            <a:spLocks noGrp="1"/>
          </p:cNvSpPr>
          <p:nvPr>
            <p:ph type="pic" sz="quarter" idx="11"/>
          </p:nvPr>
        </p:nvSpPr>
        <p:spPr>
          <a:xfrm>
            <a:off x="1307136" y="0"/>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6" name="図プレースホルダー 3"/>
          <p:cNvSpPr>
            <a:spLocks noGrp="1"/>
          </p:cNvSpPr>
          <p:nvPr>
            <p:ph type="pic" sz="quarter" idx="14"/>
          </p:nvPr>
        </p:nvSpPr>
        <p:spPr>
          <a:xfrm>
            <a:off x="1307136" y="1286749"/>
            <a:ext cx="1308600" cy="1285398"/>
          </a:xfrm>
          <a:solidFill>
            <a:schemeClr val="tx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7" name="図プレースホルダー 3"/>
          <p:cNvSpPr>
            <a:spLocks noGrp="1"/>
          </p:cNvSpPr>
          <p:nvPr>
            <p:ph type="pic" sz="quarter" idx="15"/>
          </p:nvPr>
        </p:nvSpPr>
        <p:spPr>
          <a:xfrm>
            <a:off x="2612003" y="0"/>
            <a:ext cx="1308600" cy="1285398"/>
          </a:xfrm>
          <a:solidFill>
            <a:schemeClr val="accent2"/>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8" name="図プレースホルダー 3"/>
          <p:cNvSpPr>
            <a:spLocks noGrp="1"/>
          </p:cNvSpPr>
          <p:nvPr>
            <p:ph type="pic" sz="quarter" idx="17"/>
          </p:nvPr>
        </p:nvSpPr>
        <p:spPr>
          <a:xfrm>
            <a:off x="2612003" y="1286749"/>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9" name="図プレースホルダー 3"/>
          <p:cNvSpPr>
            <a:spLocks noGrp="1"/>
          </p:cNvSpPr>
          <p:nvPr>
            <p:ph type="pic" sz="quarter" idx="27"/>
          </p:nvPr>
        </p:nvSpPr>
        <p:spPr>
          <a:xfrm>
            <a:off x="2612003" y="2572147"/>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0" name="図プレースホルダー 3"/>
          <p:cNvSpPr>
            <a:spLocks noGrp="1"/>
          </p:cNvSpPr>
          <p:nvPr>
            <p:ph type="pic" sz="quarter" idx="29"/>
          </p:nvPr>
        </p:nvSpPr>
        <p:spPr>
          <a:xfrm>
            <a:off x="2612003" y="3858895"/>
            <a:ext cx="1308600" cy="1285398"/>
          </a:xfrm>
          <a:solidFill>
            <a:schemeClr val="tx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1" name="図プレースホルダー 3"/>
          <p:cNvSpPr>
            <a:spLocks noGrp="1"/>
          </p:cNvSpPr>
          <p:nvPr>
            <p:ph type="pic" sz="quarter" idx="30"/>
          </p:nvPr>
        </p:nvSpPr>
        <p:spPr>
          <a:xfrm>
            <a:off x="3916871" y="3858895"/>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2" name="図プレースホルダー 3"/>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3" name="図プレースホルダー 3"/>
          <p:cNvSpPr>
            <a:spLocks noGrp="1"/>
          </p:cNvSpPr>
          <p:nvPr>
            <p:ph type="pic" sz="quarter" idx="20"/>
          </p:nvPr>
        </p:nvSpPr>
        <p:spPr>
          <a:xfrm>
            <a:off x="6526606" y="0"/>
            <a:ext cx="1308600" cy="1285398"/>
          </a:xfrm>
          <a:solidFill>
            <a:schemeClr val="tx1">
              <a:lumMod val="90000"/>
              <a:lumOff val="10000"/>
            </a:schemeClr>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4" name="図プレースホルダー 3"/>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5" name="図プレースホルダー 3"/>
          <p:cNvSpPr>
            <a:spLocks noGrp="1"/>
          </p:cNvSpPr>
          <p:nvPr>
            <p:ph type="pic" sz="quarter" idx="34"/>
          </p:nvPr>
        </p:nvSpPr>
        <p:spPr>
          <a:xfrm>
            <a:off x="6526606" y="3858895"/>
            <a:ext cx="1308600" cy="1285398"/>
          </a:xfrm>
          <a:solidFill>
            <a:schemeClr val="tx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6" name="図プレースホルダー 3"/>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7" name="図プレースホルダー 3"/>
          <p:cNvSpPr>
            <a:spLocks noGrp="1"/>
          </p:cNvSpPr>
          <p:nvPr>
            <p:ph type="pic" sz="quarter" idx="36"/>
          </p:nvPr>
        </p:nvSpPr>
        <p:spPr>
          <a:xfrm>
            <a:off x="7831475" y="1286749"/>
            <a:ext cx="1308600" cy="1285398"/>
          </a:xfrm>
          <a:solidFill>
            <a:schemeClr val="tx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8" name="図プレースホルダー 3"/>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9" name="図プレースホルダー 69"/>
          <p:cNvSpPr>
            <a:spLocks noGrp="1"/>
          </p:cNvSpPr>
          <p:nvPr>
            <p:ph type="pic" sz="quarter" idx="39"/>
          </p:nvPr>
        </p:nvSpPr>
        <p:spPr>
          <a:xfrm>
            <a:off x="1" y="2572149"/>
            <a:ext cx="2611800" cy="2572147"/>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0" name="図プレースホルダー 69"/>
          <p:cNvSpPr>
            <a:spLocks noGrp="1"/>
          </p:cNvSpPr>
          <p:nvPr>
            <p:ph type="pic" sz="quarter" idx="40"/>
          </p:nvPr>
        </p:nvSpPr>
        <p:spPr>
          <a:xfrm>
            <a:off x="3916872" y="3"/>
            <a:ext cx="2611800" cy="2572147"/>
          </a:xfrm>
          <a:solidFill>
            <a:schemeClr val="tx2"/>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2" name="図プレースホルダー 69"/>
          <p:cNvSpPr>
            <a:spLocks noGrp="1"/>
          </p:cNvSpPr>
          <p:nvPr>
            <p:ph type="pic" sz="quarter" idx="41"/>
          </p:nvPr>
        </p:nvSpPr>
        <p:spPr>
          <a:xfrm>
            <a:off x="3915838" y="2571354"/>
            <a:ext cx="5228162" cy="1287542"/>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Tree>
    <p:extLst>
      <p:ext uri="{BB962C8B-B14F-4D97-AF65-F5344CB8AC3E}">
        <p14:creationId xmlns:p14="http://schemas.microsoft.com/office/powerpoint/2010/main" val="407258800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300" baseline="0"/>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 hasCustomPrompt="1"/>
          </p:nvPr>
        </p:nvSpPr>
        <p:spPr>
          <a:xfrm>
            <a:off x="457200" y="1200151"/>
            <a:ext cx="8229600" cy="3394472"/>
          </a:xfrm>
          <a:prstGeom prst="rect">
            <a:avLst/>
          </a:prstGeom>
        </p:spPr>
        <p:txBody>
          <a:bodyPr rtlCol="0">
            <a:noAutofit/>
          </a:bodyPr>
          <a:lstStyle>
            <a:lvl1pPr marL="131877">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p:txBody>
          <a:bodyPr/>
          <a:lstStyle>
            <a:lvl1pPr>
              <a:defRPr/>
            </a:lvl1pPr>
          </a:lstStyle>
          <a:p>
            <a:fld id="{BFB6FC33-D603-49AE-B19D-B293BCCB8D69}" type="slidenum">
              <a:rPr lang="en-US" altLang="en-US"/>
              <a:pPr/>
              <a:t>‹#›</a:t>
            </a:fld>
            <a:endParaRPr lang="en-US" altLang="en-US"/>
          </a:p>
        </p:txBody>
      </p:sp>
    </p:spTree>
    <p:extLst>
      <p:ext uri="{BB962C8B-B14F-4D97-AF65-F5344CB8AC3E}">
        <p14:creationId xmlns:p14="http://schemas.microsoft.com/office/powerpoint/2010/main" val="2057935028"/>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AF86D8-102B-F94A-87AF-60C78DE814F1}" type="datetime1">
              <a:rPr lang="en-US" altLang="en-US" smtClean="0"/>
              <a:pPr/>
              <a:t>10/6/2021</a:t>
            </a:fld>
            <a:endParaRPr lang="en-US" altLang="en-US"/>
          </a:p>
        </p:txBody>
      </p:sp>
      <p:sp>
        <p:nvSpPr>
          <p:cNvPr id="4" name="Footer Placeholder 3"/>
          <p:cNvSpPr>
            <a:spLocks noGrp="1"/>
          </p:cNvSpPr>
          <p:nvPr>
            <p:ph type="ftr" sz="quarter" idx="11"/>
          </p:nvPr>
        </p:nvSpPr>
        <p:spPr/>
        <p:txBody>
          <a:bodyPr/>
          <a:lstStyle/>
          <a:p>
            <a:pPr>
              <a:defRPr/>
            </a:pPr>
            <a:endParaRPr lang="de-DE"/>
          </a:p>
        </p:txBody>
      </p:sp>
      <p:sp>
        <p:nvSpPr>
          <p:cNvPr id="5" name="Slide Number Placeholder 4"/>
          <p:cNvSpPr>
            <a:spLocks noGrp="1"/>
          </p:cNvSpPr>
          <p:nvPr>
            <p:ph type="sldNum" sz="quarter" idx="12"/>
          </p:nvPr>
        </p:nvSpPr>
        <p:spPr/>
        <p:txBody>
          <a:bodyPr/>
          <a:lstStyle/>
          <a:p>
            <a:fld id="{694EE99C-66C9-4AFC-A6F5-6D035E264614}" type="slidenum">
              <a:rPr lang="en-US" altLang="en-US" smtClean="0"/>
              <a:pPr/>
              <a:t>‹#›</a:t>
            </a:fld>
            <a:endParaRPr lang="en-US" altLang="en-US"/>
          </a:p>
        </p:txBody>
      </p:sp>
      <p:sp>
        <p:nvSpPr>
          <p:cNvPr id="6" name="Text Placeholder 2"/>
          <p:cNvSpPr>
            <a:spLocks noGrp="1"/>
          </p:cNvSpPr>
          <p:nvPr>
            <p:ph idx="1" hasCustomPrompt="1"/>
          </p:nvPr>
        </p:nvSpPr>
        <p:spPr>
          <a:xfrm>
            <a:off x="457200" y="1925619"/>
            <a:ext cx="8229600" cy="2669004"/>
          </a:xfrm>
          <a:prstGeom prst="rect">
            <a:avLst/>
          </a:prstGeom>
        </p:spPr>
        <p:txBody>
          <a:bodyPr rtlCol="0">
            <a:noAutofit/>
          </a:bodyPr>
          <a:lstStyle>
            <a:lvl1pPr marL="131877">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Text Placeholder 8"/>
          <p:cNvSpPr>
            <a:spLocks noGrp="1"/>
          </p:cNvSpPr>
          <p:nvPr>
            <p:ph type="body" sz="quarter" idx="14" hasCustomPrompt="1"/>
          </p:nvPr>
        </p:nvSpPr>
        <p:spPr>
          <a:xfrm>
            <a:off x="448983" y="1159669"/>
            <a:ext cx="8256753" cy="610791"/>
          </a:xfrm>
        </p:spPr>
        <p:txBody>
          <a:bodyPr/>
          <a:lstStyle>
            <a:lvl1pPr marL="0" indent="0" algn="ctr">
              <a:buFontTx/>
              <a:buNone/>
              <a:defRPr sz="1800" baseline="0">
                <a:latin typeface="+mj-lt"/>
              </a:defRPr>
            </a:lvl1pPr>
            <a:lvl2pPr marL="473168" indent="0">
              <a:buFontTx/>
              <a:buNone/>
              <a:defRPr/>
            </a:lvl2pPr>
            <a:lvl3pPr marL="967703" indent="0">
              <a:buFontTx/>
              <a:buNone/>
              <a:defRPr/>
            </a:lvl3pPr>
            <a:lvl4pPr marL="747910" indent="0">
              <a:buFontTx/>
              <a:buNone/>
              <a:defRPr/>
            </a:lvl4pPr>
            <a:lvl5pPr>
              <a:buFontTx/>
              <a:buNone/>
              <a:defRPr/>
            </a:lvl5pPr>
          </a:lstStyle>
          <a:p>
            <a:pPr lvl="0"/>
            <a:r>
              <a:rPr lang="en-US"/>
              <a:t>Click to add brief copy. Do not exceed more than two lines. Font is Arial Black Headings 24pt, Grey 25%, Accent 3.</a:t>
            </a:r>
          </a:p>
        </p:txBody>
      </p:sp>
    </p:spTree>
    <p:extLst>
      <p:ext uri="{BB962C8B-B14F-4D97-AF65-F5344CB8AC3E}">
        <p14:creationId xmlns:p14="http://schemas.microsoft.com/office/powerpoint/2010/main" val="4106714237"/>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ultiple Logo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72358"/>
            <a:ext cx="8229600" cy="857250"/>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300" baseline="0"/>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a:solidFill>
            <a:schemeClr val="bg1"/>
          </a:solidFill>
        </p:spPr>
        <p:txBody>
          <a:bodyPr/>
          <a:lstStyle>
            <a:lvl1pPr>
              <a:defRPr/>
            </a:lvl1pPr>
          </a:lstStyle>
          <a:p>
            <a:fld id="{DED7EA41-B0F4-A14E-A2B9-85CFEB44FD80}"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a:solidFill>
            <a:schemeClr val="bg1"/>
          </a:solidFill>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solidFill>
            <a:schemeClr val="bg1"/>
          </a:solidFill>
        </p:spPr>
        <p:txBody>
          <a:bodyPr/>
          <a:lstStyle>
            <a:lvl1pPr>
              <a:defRPr/>
            </a:lvl1pPr>
          </a:lstStyle>
          <a:p>
            <a:fld id="{BFB6FC33-D603-49AE-B19D-B293BCCB8D69}" type="slidenum">
              <a:rPr lang="en-US" altLang="en-US"/>
              <a:pPr/>
              <a:t>‹#›</a:t>
            </a:fld>
            <a:endParaRPr lang="en-US" altLang="en-US"/>
          </a:p>
        </p:txBody>
      </p:sp>
      <p:sp>
        <p:nvSpPr>
          <p:cNvPr id="8" name="図プレースホルダー 3"/>
          <p:cNvSpPr>
            <a:spLocks noGrp="1"/>
          </p:cNvSpPr>
          <p:nvPr>
            <p:ph type="pic" sz="quarter" idx="13" hasCustomPrompt="1"/>
          </p:nvPr>
        </p:nvSpPr>
        <p:spPr>
          <a:xfrm>
            <a:off x="0" y="2339880"/>
            <a:ext cx="1828800" cy="976731"/>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1" name="図プレースホルダー 3"/>
          <p:cNvSpPr>
            <a:spLocks noGrp="1"/>
          </p:cNvSpPr>
          <p:nvPr>
            <p:ph type="pic" sz="quarter" idx="15" hasCustomPrompt="1"/>
          </p:nvPr>
        </p:nvSpPr>
        <p:spPr>
          <a:xfrm>
            <a:off x="18288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3" name="図プレースホルダー 3"/>
          <p:cNvSpPr>
            <a:spLocks noGrp="1"/>
          </p:cNvSpPr>
          <p:nvPr>
            <p:ph type="pic" sz="quarter" idx="17" hasCustomPrompt="1"/>
          </p:nvPr>
        </p:nvSpPr>
        <p:spPr>
          <a:xfrm>
            <a:off x="36576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5" name="図プレースホルダー 3"/>
          <p:cNvSpPr>
            <a:spLocks noGrp="1"/>
          </p:cNvSpPr>
          <p:nvPr>
            <p:ph type="pic" sz="quarter" idx="42" hasCustomPrompt="1"/>
          </p:nvPr>
        </p:nvSpPr>
        <p:spPr>
          <a:xfrm>
            <a:off x="54864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6" name="図プレースホルダー 3"/>
          <p:cNvSpPr>
            <a:spLocks noGrp="1"/>
          </p:cNvSpPr>
          <p:nvPr>
            <p:ph type="pic" sz="quarter" idx="43" hasCustomPrompt="1"/>
          </p:nvPr>
        </p:nvSpPr>
        <p:spPr>
          <a:xfrm>
            <a:off x="73152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7" name="図プレースホルダー 3"/>
          <p:cNvSpPr>
            <a:spLocks noGrp="1"/>
          </p:cNvSpPr>
          <p:nvPr>
            <p:ph type="pic" sz="quarter" idx="44" hasCustomPrompt="1"/>
          </p:nvPr>
        </p:nvSpPr>
        <p:spPr>
          <a:xfrm>
            <a:off x="0" y="3315856"/>
            <a:ext cx="1828800" cy="912722"/>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8" name="図プレースホルダー 3"/>
          <p:cNvSpPr>
            <a:spLocks noGrp="1"/>
          </p:cNvSpPr>
          <p:nvPr>
            <p:ph type="pic" sz="quarter" idx="45" hasCustomPrompt="1"/>
          </p:nvPr>
        </p:nvSpPr>
        <p:spPr>
          <a:xfrm>
            <a:off x="18288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9" name="図プレースホルダー 3"/>
          <p:cNvSpPr>
            <a:spLocks noGrp="1"/>
          </p:cNvSpPr>
          <p:nvPr>
            <p:ph type="pic" sz="quarter" idx="46" hasCustomPrompt="1"/>
          </p:nvPr>
        </p:nvSpPr>
        <p:spPr>
          <a:xfrm>
            <a:off x="36576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0" name="図プレースホルダー 3"/>
          <p:cNvSpPr>
            <a:spLocks noGrp="1"/>
          </p:cNvSpPr>
          <p:nvPr>
            <p:ph type="pic" sz="quarter" idx="47" hasCustomPrompt="1"/>
          </p:nvPr>
        </p:nvSpPr>
        <p:spPr>
          <a:xfrm>
            <a:off x="54864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1" name="図プレースホルダー 3"/>
          <p:cNvSpPr>
            <a:spLocks noGrp="1"/>
          </p:cNvSpPr>
          <p:nvPr>
            <p:ph type="pic" sz="quarter" idx="48" hasCustomPrompt="1"/>
          </p:nvPr>
        </p:nvSpPr>
        <p:spPr>
          <a:xfrm>
            <a:off x="73152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2" name="図プレースホルダー 3"/>
          <p:cNvSpPr>
            <a:spLocks noGrp="1"/>
          </p:cNvSpPr>
          <p:nvPr>
            <p:ph type="pic" sz="quarter" idx="49" hasCustomPrompt="1"/>
          </p:nvPr>
        </p:nvSpPr>
        <p:spPr>
          <a:xfrm>
            <a:off x="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3" name="図プレースホルダー 3"/>
          <p:cNvSpPr>
            <a:spLocks noGrp="1"/>
          </p:cNvSpPr>
          <p:nvPr>
            <p:ph type="pic" sz="quarter" idx="50" hasCustomPrompt="1"/>
          </p:nvPr>
        </p:nvSpPr>
        <p:spPr>
          <a:xfrm>
            <a:off x="18288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4" name="図プレースホルダー 3"/>
          <p:cNvSpPr>
            <a:spLocks noGrp="1"/>
          </p:cNvSpPr>
          <p:nvPr>
            <p:ph type="pic" sz="quarter" idx="51" hasCustomPrompt="1"/>
          </p:nvPr>
        </p:nvSpPr>
        <p:spPr>
          <a:xfrm>
            <a:off x="36576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5" name="図プレースホルダー 3"/>
          <p:cNvSpPr>
            <a:spLocks noGrp="1"/>
          </p:cNvSpPr>
          <p:nvPr>
            <p:ph type="pic" sz="quarter" idx="52" hasCustomPrompt="1"/>
          </p:nvPr>
        </p:nvSpPr>
        <p:spPr>
          <a:xfrm>
            <a:off x="54864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6" name="図プレースホルダー 3"/>
          <p:cNvSpPr>
            <a:spLocks noGrp="1"/>
          </p:cNvSpPr>
          <p:nvPr>
            <p:ph type="pic" sz="quarter" idx="53" hasCustomPrompt="1"/>
          </p:nvPr>
        </p:nvSpPr>
        <p:spPr>
          <a:xfrm>
            <a:off x="73152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1" name="図プレースホルダー 3"/>
          <p:cNvSpPr>
            <a:spLocks noGrp="1"/>
          </p:cNvSpPr>
          <p:nvPr>
            <p:ph type="pic" sz="quarter" idx="54" hasCustomPrompt="1"/>
          </p:nvPr>
        </p:nvSpPr>
        <p:spPr>
          <a:xfrm>
            <a:off x="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2" name="図プレースホルダー 3"/>
          <p:cNvSpPr>
            <a:spLocks noGrp="1"/>
          </p:cNvSpPr>
          <p:nvPr>
            <p:ph type="pic" sz="quarter" idx="55" hasCustomPrompt="1"/>
          </p:nvPr>
        </p:nvSpPr>
        <p:spPr>
          <a:xfrm>
            <a:off x="18288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3" name="図プレースホルダー 3"/>
          <p:cNvSpPr>
            <a:spLocks noGrp="1"/>
          </p:cNvSpPr>
          <p:nvPr>
            <p:ph type="pic" sz="quarter" idx="56" hasCustomPrompt="1"/>
          </p:nvPr>
        </p:nvSpPr>
        <p:spPr>
          <a:xfrm>
            <a:off x="36576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4" name="図プレースホルダー 3"/>
          <p:cNvSpPr>
            <a:spLocks noGrp="1"/>
          </p:cNvSpPr>
          <p:nvPr>
            <p:ph type="pic" sz="quarter" idx="57" hasCustomPrompt="1"/>
          </p:nvPr>
        </p:nvSpPr>
        <p:spPr>
          <a:xfrm>
            <a:off x="54864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5" name="図プレースホルダー 3"/>
          <p:cNvSpPr>
            <a:spLocks noGrp="1"/>
          </p:cNvSpPr>
          <p:nvPr>
            <p:ph type="pic" sz="quarter" idx="58" hasCustomPrompt="1"/>
          </p:nvPr>
        </p:nvSpPr>
        <p:spPr>
          <a:xfrm>
            <a:off x="73152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Tree>
    <p:extLst>
      <p:ext uri="{BB962C8B-B14F-4D97-AF65-F5344CB8AC3E}">
        <p14:creationId xmlns:p14="http://schemas.microsoft.com/office/powerpoint/2010/main" val="195512148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Multiple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5B3FED-337A-4EC6-95D6-D4F79FF4BB49}"/>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8" name="Straight Connector 7">
            <a:extLst>
              <a:ext uri="{FF2B5EF4-FFF2-40B4-BE49-F238E27FC236}">
                <a16:creationId xmlns:a16="http://schemas.microsoft.com/office/drawing/2014/main" id="{5E8A2BA3-728A-46B2-BB24-50AA23758277}"/>
              </a:ext>
            </a:extLst>
          </p:cNvPr>
          <p:cNvCxnSpPr/>
          <p:nvPr userDrawn="1"/>
        </p:nvCxnSpPr>
        <p:spPr>
          <a:xfrm>
            <a:off x="457204"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C947F-71B3-45B1-9B41-BCDB2DB4B02B}"/>
              </a:ext>
            </a:extLst>
          </p:cNvPr>
          <p:cNvCxnSpPr>
            <a:cxnSpLocks/>
          </p:cNvCxnSpPr>
          <p:nvPr userDrawn="1"/>
        </p:nvCxnSpPr>
        <p:spPr>
          <a:xfrm>
            <a:off x="8686800" y="4754564"/>
            <a:ext cx="4572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9B3853F-C5B5-4A8F-84D1-94095FCECD38}"/>
              </a:ext>
            </a:extLst>
          </p:cNvPr>
          <p:cNvGrpSpPr/>
          <p:nvPr userDrawn="1"/>
        </p:nvGrpSpPr>
        <p:grpSpPr>
          <a:xfrm>
            <a:off x="108047" y="4858830"/>
            <a:ext cx="614442" cy="169130"/>
            <a:chOff x="129007" y="9616786"/>
            <a:chExt cx="1595346" cy="439131"/>
          </a:xfrm>
          <a:solidFill>
            <a:schemeClr val="bg1"/>
          </a:solidFill>
        </p:grpSpPr>
        <p:sp>
          <p:nvSpPr>
            <p:cNvPr id="14" name="Freeform 7">
              <a:extLst>
                <a:ext uri="{FF2B5EF4-FFF2-40B4-BE49-F238E27FC236}">
                  <a16:creationId xmlns:a16="http://schemas.microsoft.com/office/drawing/2014/main" id="{062F9C91-A4EC-45F6-AFEB-D3B2408A3090}"/>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5" name="Freeform 8">
              <a:extLst>
                <a:ext uri="{FF2B5EF4-FFF2-40B4-BE49-F238E27FC236}">
                  <a16:creationId xmlns:a16="http://schemas.microsoft.com/office/drawing/2014/main" id="{2E5EEEDB-7453-4B76-96D1-51554F93D04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6" name="Freeform 9">
              <a:extLst>
                <a:ext uri="{FF2B5EF4-FFF2-40B4-BE49-F238E27FC236}">
                  <a16:creationId xmlns:a16="http://schemas.microsoft.com/office/drawing/2014/main" id="{E71349B3-C3B2-4ABA-9816-0CD604B319ED}"/>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2" name="Title 1"/>
          <p:cNvSpPr>
            <a:spLocks noGrp="1"/>
          </p:cNvSpPr>
          <p:nvPr>
            <p:ph type="title" hasCustomPrompt="1"/>
          </p:nvPr>
        </p:nvSpPr>
        <p:spPr>
          <a:xfrm>
            <a:off x="457207" y="266080"/>
            <a:ext cx="3008313" cy="2402336"/>
          </a:xfrm>
        </p:spPr>
        <p:txBody>
          <a:bodyPr/>
          <a:lstStyle>
            <a:lvl1pPr marL="0" marR="0" indent="0" algn="l" defTabSz="439588" rtl="0" eaLnBrk="1" fontAlgn="base" latinLnBrk="0" hangingPunct="1">
              <a:lnSpc>
                <a:spcPct val="100000"/>
              </a:lnSpc>
              <a:spcBef>
                <a:spcPct val="0"/>
              </a:spcBef>
              <a:spcAft>
                <a:spcPct val="0"/>
              </a:spcAft>
              <a:buClrTx/>
              <a:buSzTx/>
              <a:buFontTx/>
              <a:buNone/>
              <a:tabLst/>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7" y="3095965"/>
            <a:ext cx="3008313" cy="1476034"/>
          </a:xfrm>
        </p:spPr>
        <p:txBody>
          <a:bodyPr>
            <a:noAutofit/>
          </a:bodyPr>
          <a:lstStyle>
            <a:lvl1pPr marL="0" indent="0">
              <a:buNone/>
              <a:defRPr sz="1100" baseline="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0" name="Picture Placeholder 4"/>
          <p:cNvSpPr>
            <a:spLocks noGrp="1"/>
          </p:cNvSpPr>
          <p:nvPr>
            <p:ph type="pic" sz="quarter" idx="13"/>
          </p:nvPr>
        </p:nvSpPr>
        <p:spPr>
          <a:xfrm>
            <a:off x="6590858" y="0"/>
            <a:ext cx="2553147" cy="5152272"/>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1" name="Picture Placeholder 4"/>
          <p:cNvSpPr>
            <a:spLocks noGrp="1"/>
          </p:cNvSpPr>
          <p:nvPr>
            <p:ph type="pic" sz="quarter" idx="14"/>
          </p:nvPr>
        </p:nvSpPr>
        <p:spPr>
          <a:xfrm>
            <a:off x="3645253" y="-198"/>
            <a:ext cx="2873016" cy="1952348"/>
          </a:xfrm>
          <a:prstGeom prst="rect">
            <a:avLst/>
          </a:prstGeom>
          <a:solidFill>
            <a:schemeClr val="accent3"/>
          </a:solidFill>
        </p:spPr>
        <p:txBody>
          <a:bodyPr rtlCol="0">
            <a:noAutofit/>
          </a:bodyPr>
          <a:lstStyle>
            <a:lvl1pPr marL="0" indent="0" algn="ctr">
              <a:buNone/>
              <a:defRPr i="0">
                <a:solidFill>
                  <a:schemeClr val="accent3">
                    <a:lumMod val="50000"/>
                  </a:schemeClr>
                </a:solidFill>
              </a:defRPr>
            </a:lvl1pPr>
          </a:lstStyle>
          <a:p>
            <a:pPr lvl="0"/>
            <a:endParaRPr lang="en-US" altLang="ja-JP" noProof="0"/>
          </a:p>
          <a:p>
            <a:pPr lvl="0"/>
            <a:r>
              <a:rPr lang="en-US" altLang="ja-JP" noProof="0"/>
              <a:t>Click icon to add picture</a:t>
            </a:r>
            <a:endParaRPr lang="ja-JP" altLang="en-US" noProof="0"/>
          </a:p>
        </p:txBody>
      </p:sp>
      <p:sp>
        <p:nvSpPr>
          <p:cNvPr id="12" name="Picture Placeholder 4"/>
          <p:cNvSpPr>
            <a:spLocks noGrp="1"/>
          </p:cNvSpPr>
          <p:nvPr>
            <p:ph type="pic" sz="quarter" idx="15"/>
          </p:nvPr>
        </p:nvSpPr>
        <p:spPr>
          <a:xfrm>
            <a:off x="3645253" y="2016832"/>
            <a:ext cx="2873016" cy="3135443"/>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7" name="Date Placeholder 4">
            <a:extLst>
              <a:ext uri="{FF2B5EF4-FFF2-40B4-BE49-F238E27FC236}">
                <a16:creationId xmlns:a16="http://schemas.microsoft.com/office/drawing/2014/main" id="{B57DFE7C-5B66-4375-995C-832A1424900D}"/>
              </a:ext>
            </a:extLst>
          </p:cNvPr>
          <p:cNvSpPr>
            <a:spLocks noGrp="1"/>
          </p:cNvSpPr>
          <p:nvPr>
            <p:ph type="dt" sz="half" idx="16"/>
          </p:nvPr>
        </p:nvSpPr>
        <p:spPr/>
        <p:txBody>
          <a:bodyPr/>
          <a:lstStyle>
            <a:lvl1pPr>
              <a:defRPr/>
            </a:lvl1pPr>
          </a:lstStyle>
          <a:p>
            <a:fld id="{959EA978-EC92-7B47-BAFC-E9239EE82CC4}" type="datetime1">
              <a:rPr lang="en-US" altLang="en-US" smtClean="0"/>
              <a:t>10/6/2021</a:t>
            </a:fld>
            <a:endParaRPr lang="en-US" altLang="en-US"/>
          </a:p>
        </p:txBody>
      </p:sp>
      <p:sp>
        <p:nvSpPr>
          <p:cNvPr id="18" name="Footer Placeholder 5">
            <a:extLst>
              <a:ext uri="{FF2B5EF4-FFF2-40B4-BE49-F238E27FC236}">
                <a16:creationId xmlns:a16="http://schemas.microsoft.com/office/drawing/2014/main" id="{0DCA4D4F-F1E7-4911-A777-D86E12CFA451}"/>
              </a:ext>
            </a:extLst>
          </p:cNvPr>
          <p:cNvSpPr>
            <a:spLocks noGrp="1"/>
          </p:cNvSpPr>
          <p:nvPr>
            <p:ph type="ftr" sz="quarter" idx="17"/>
          </p:nvPr>
        </p:nvSpPr>
        <p:spPr/>
        <p:txBody>
          <a:bodyPr/>
          <a:lstStyle>
            <a:lvl1pPr>
              <a:defRPr/>
            </a:lvl1pPr>
          </a:lstStyle>
          <a:p>
            <a:pPr>
              <a:defRPr/>
            </a:pPr>
            <a:endParaRPr lang="en-US"/>
          </a:p>
        </p:txBody>
      </p:sp>
      <p:sp>
        <p:nvSpPr>
          <p:cNvPr id="19" name="Slide Number Placeholder 6">
            <a:extLst>
              <a:ext uri="{FF2B5EF4-FFF2-40B4-BE49-F238E27FC236}">
                <a16:creationId xmlns:a16="http://schemas.microsoft.com/office/drawing/2014/main" id="{276D57EF-9617-44E5-A778-2A8A22CE81BE}"/>
              </a:ext>
            </a:extLst>
          </p:cNvPr>
          <p:cNvSpPr>
            <a:spLocks noGrp="1"/>
          </p:cNvSpPr>
          <p:nvPr>
            <p:ph type="sldNum" sz="quarter" idx="18"/>
          </p:nvPr>
        </p:nvSpPr>
        <p:spPr/>
        <p:txBody>
          <a:bodyPr/>
          <a:lstStyle>
            <a:lvl1pPr>
              <a:defRPr/>
            </a:lvl1pPr>
          </a:lstStyle>
          <a:p>
            <a:fld id="{F8E8E303-4D44-4979-8680-74B70702BACB}" type="slidenum">
              <a:rPr lang="en-US" altLang="en-US"/>
              <a:pPr/>
              <a:t>‹#›</a:t>
            </a:fld>
            <a:endParaRPr lang="en-US" altLang="en-US"/>
          </a:p>
        </p:txBody>
      </p:sp>
    </p:spTree>
    <p:extLst>
      <p:ext uri="{BB962C8B-B14F-4D97-AF65-F5344CB8AC3E}">
        <p14:creationId xmlns:p14="http://schemas.microsoft.com/office/powerpoint/2010/main" val="17144386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 White 1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C5AE9E7-2F92-4C64-8198-5DDADEA65AA1}"/>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0DF4BE84-651E-4999-A2B5-78F6A22ACA31}"/>
              </a:ext>
            </a:extLst>
          </p:cNvPr>
          <p:cNvSpPr>
            <a:spLocks noGrp="1"/>
          </p:cNvSpPr>
          <p:nvPr>
            <p:ph type="dt" sz="half" idx="14"/>
          </p:nvPr>
        </p:nvSpPr>
        <p:spPr/>
        <p:txBody>
          <a:bodyPr/>
          <a:lstStyle>
            <a:lvl1pPr>
              <a:defRPr/>
            </a:lvl1pPr>
          </a:lstStyle>
          <a:p>
            <a:fld id="{DF4B3156-A50D-5A45-9C81-1D00926B0785}"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B2E7C816-F905-44DB-991E-0DEB97CA9ACD}"/>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9A0EB7-1DFA-4802-A8E9-0B6003734FD3}"/>
              </a:ext>
            </a:extLst>
          </p:cNvPr>
          <p:cNvSpPr>
            <a:spLocks noGrp="1"/>
          </p:cNvSpPr>
          <p:nvPr>
            <p:ph type="sldNum" sz="quarter" idx="16"/>
          </p:nvPr>
        </p:nvSpPr>
        <p:spPr/>
        <p:txBody>
          <a:bodyPr/>
          <a:lstStyle>
            <a:lvl1pPr>
              <a:defRPr/>
            </a:lvl1pPr>
          </a:lstStyle>
          <a:p>
            <a:fld id="{D5689A53-DC6A-4C81-88DE-F3DBD3226C36}" type="slidenum">
              <a:rPr lang="en-US" altLang="en-US"/>
              <a:pPr/>
              <a:t>‹#›</a:t>
            </a:fld>
            <a:endParaRPr lang="en-US" altLang="en-US"/>
          </a:p>
        </p:txBody>
      </p:sp>
      <p:sp>
        <p:nvSpPr>
          <p:cNvPr id="11"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accent3">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15404289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with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92E523F-E39C-45FA-A6F3-B3C75602AAD9}"/>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2364" y="1742723"/>
            <a:ext cx="7777692" cy="621366"/>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300" b="0" baseline="0"/>
            </a:lvl1pPr>
          </a:lstStyle>
          <a:p>
            <a:r>
              <a:rPr lang="en-US" altLang="ja-JP"/>
              <a:t>Header. Title Case. Max 35 Char. 24pt Size</a:t>
            </a:r>
            <a:endParaRPr lang="en-US"/>
          </a:p>
        </p:txBody>
      </p:sp>
      <p:sp>
        <p:nvSpPr>
          <p:cNvPr id="3" name="Picture Placeholder 2"/>
          <p:cNvSpPr>
            <a:spLocks noGrp="1"/>
          </p:cNvSpPr>
          <p:nvPr>
            <p:ph type="pic" idx="1"/>
          </p:nvPr>
        </p:nvSpPr>
        <p:spPr>
          <a:xfrm>
            <a:off x="0" y="0"/>
            <a:ext cx="9144000" cy="1652332"/>
          </a:xfrm>
          <a:solidFill>
            <a:srgbClr val="DADADA"/>
          </a:solidFill>
        </p:spPr>
        <p:txBody>
          <a:bodyPr rtlCol="0">
            <a:noAutofit/>
          </a:bodyPr>
          <a:lstStyle>
            <a:lvl1pPr marL="0" indent="0" algn="ctr">
              <a:buNone/>
              <a:defRPr sz="3100"/>
            </a:lvl1pPr>
            <a:lvl2pPr marL="439588" indent="0">
              <a:buNone/>
              <a:defRPr sz="2700"/>
            </a:lvl2pPr>
            <a:lvl3pPr marL="879176" indent="0">
              <a:buNone/>
              <a:defRPr sz="2300"/>
            </a:lvl3pPr>
            <a:lvl4pPr marL="1318764" indent="0">
              <a:buNone/>
              <a:defRPr sz="2000"/>
            </a:lvl4pPr>
            <a:lvl5pPr marL="1758351" indent="0">
              <a:buNone/>
              <a:defRPr sz="2000"/>
            </a:lvl5pPr>
            <a:lvl6pPr marL="2197939" indent="0">
              <a:buNone/>
              <a:defRPr sz="2000"/>
            </a:lvl6pPr>
            <a:lvl7pPr marL="2637527" indent="0">
              <a:buNone/>
              <a:defRPr sz="2000"/>
            </a:lvl7pPr>
            <a:lvl8pPr marL="3077115" indent="0">
              <a:buNone/>
              <a:defRPr sz="2000"/>
            </a:lvl8pPr>
            <a:lvl9pPr marL="3516703" indent="0">
              <a:buNone/>
              <a:defRPr sz="2000"/>
            </a:lvl9pPr>
          </a:lstStyle>
          <a:p>
            <a:pPr lvl="0"/>
            <a:endParaRPr lang="en-US" noProof="0"/>
          </a:p>
        </p:txBody>
      </p:sp>
      <p:sp>
        <p:nvSpPr>
          <p:cNvPr id="6" name="Date Placeholder 4">
            <a:extLst>
              <a:ext uri="{FF2B5EF4-FFF2-40B4-BE49-F238E27FC236}">
                <a16:creationId xmlns:a16="http://schemas.microsoft.com/office/drawing/2014/main" id="{664658B0-0C29-4C29-A7C4-40902286C365}"/>
              </a:ext>
            </a:extLst>
          </p:cNvPr>
          <p:cNvSpPr>
            <a:spLocks noGrp="1"/>
          </p:cNvSpPr>
          <p:nvPr>
            <p:ph type="dt" sz="half" idx="10"/>
          </p:nvPr>
        </p:nvSpPr>
        <p:spPr/>
        <p:txBody>
          <a:bodyPr/>
          <a:lstStyle>
            <a:lvl1pPr>
              <a:defRPr/>
            </a:lvl1pPr>
          </a:lstStyle>
          <a:p>
            <a:fld id="{191CACFA-02B3-AF4C-957D-453F4922EF92}" type="datetime1">
              <a:rPr lang="en-US" altLang="en-US" smtClean="0"/>
              <a:t>10/6/2021</a:t>
            </a:fld>
            <a:endParaRPr lang="en-US" altLang="en-US"/>
          </a:p>
        </p:txBody>
      </p:sp>
      <p:sp>
        <p:nvSpPr>
          <p:cNvPr id="7" name="Footer Placeholder 5">
            <a:extLst>
              <a:ext uri="{FF2B5EF4-FFF2-40B4-BE49-F238E27FC236}">
                <a16:creationId xmlns:a16="http://schemas.microsoft.com/office/drawing/2014/main" id="{5B12CBD2-31E9-48CD-A7BA-F178F4AE887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5E0054C-210D-465E-BD46-4CB0EC5FF562}"/>
              </a:ext>
            </a:extLst>
          </p:cNvPr>
          <p:cNvSpPr>
            <a:spLocks noGrp="1"/>
          </p:cNvSpPr>
          <p:nvPr>
            <p:ph type="sldNum" sz="quarter" idx="12"/>
          </p:nvPr>
        </p:nvSpPr>
        <p:spPr/>
        <p:txBody>
          <a:bodyPr/>
          <a:lstStyle>
            <a:lvl1pPr>
              <a:defRPr/>
            </a:lvl1pPr>
          </a:lstStyle>
          <a:p>
            <a:fld id="{8DA14695-F97F-4AFD-AF92-78B804439D36}" type="slidenum">
              <a:rPr lang="en-US" altLang="en-US"/>
              <a:pPr/>
              <a:t>‹#›</a:t>
            </a:fld>
            <a:endParaRPr lang="en-US" altLang="en-US"/>
          </a:p>
        </p:txBody>
      </p:sp>
      <p:sp>
        <p:nvSpPr>
          <p:cNvPr id="10" name="Text Placeholder 9"/>
          <p:cNvSpPr>
            <a:spLocks noGrp="1"/>
          </p:cNvSpPr>
          <p:nvPr>
            <p:ph type="body" sz="quarter" idx="13"/>
          </p:nvPr>
        </p:nvSpPr>
        <p:spPr>
          <a:xfrm>
            <a:off x="676046" y="2761316"/>
            <a:ext cx="7777692" cy="1788399"/>
          </a:xfrm>
        </p:spPr>
        <p:txBody>
          <a:bodyPr/>
          <a:lstStyle>
            <a:lvl1pPr marL="0" indent="0" algn="ctr">
              <a:lnSpc>
                <a:spcPct val="120000"/>
              </a:lnSpc>
              <a:buNone/>
              <a:defRPr sz="1600">
                <a:solidFill>
                  <a:schemeClr val="accent3">
                    <a:lumMod val="25000"/>
                  </a:schemeClr>
                </a:solidFill>
              </a:defRPr>
            </a:lvl1pPr>
            <a:lvl2pPr marL="473168" indent="0" algn="ctr">
              <a:buNone/>
              <a:defRPr sz="1600"/>
            </a:lvl2pPr>
            <a:lvl3pPr marL="967704" indent="0" algn="ctr">
              <a:buNone/>
              <a:defRPr sz="1600"/>
            </a:lvl3pPr>
            <a:lvl4pPr marL="1407292" indent="0" algn="ctr">
              <a:buNone/>
              <a:defRPr sz="1600"/>
            </a:lvl4pPr>
            <a:lvl5pPr marL="1846880" indent="0" algn="ctr">
              <a:buNone/>
              <a:defRPr sz="1600"/>
            </a:lvl5pPr>
          </a:lstStyle>
          <a:p>
            <a:pPr lvl="0"/>
            <a:r>
              <a:rPr lang="en-US"/>
              <a:t>Click to edit Master text styles</a:t>
            </a:r>
          </a:p>
        </p:txBody>
      </p:sp>
    </p:spTree>
    <p:extLst>
      <p:ext uri="{BB962C8B-B14F-4D97-AF65-F5344CB8AC3E}">
        <p14:creationId xmlns:p14="http://schemas.microsoft.com/office/powerpoint/2010/main" val="1191518607"/>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 White 2 column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9BB564-AA6B-492F-9137-472BA26C382A}"/>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8" name="Content Placeholder 3"/>
          <p:cNvSpPr>
            <a:spLocks noGrp="1"/>
          </p:cNvSpPr>
          <p:nvPr>
            <p:ph sz="half" idx="2" hasCustomPrompt="1"/>
          </p:nvPr>
        </p:nvSpPr>
        <p:spPr>
          <a:xfrm>
            <a:off x="4876800" y="2742608"/>
            <a:ext cx="3581400" cy="1818836"/>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a:defRPr sz="700"/>
            </a:lvl3pPr>
            <a:lvl4pPr>
              <a:defRPr sz="600"/>
            </a:lvl4pPr>
            <a:lvl5pPr>
              <a:defRPr sz="6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10" name="Content Placeholder 3"/>
          <p:cNvSpPr>
            <a:spLocks noGrp="1"/>
          </p:cNvSpPr>
          <p:nvPr>
            <p:ph sz="half" idx="13" hasCustomPrompt="1"/>
          </p:nvPr>
        </p:nvSpPr>
        <p:spPr>
          <a:xfrm>
            <a:off x="685800" y="2742608"/>
            <a:ext cx="3581400" cy="1818836"/>
          </a:xfrm>
        </p:spPr>
        <p:txBody>
          <a:bodyPr>
            <a:noAutofit/>
          </a:bodyPr>
          <a:lstStyle>
            <a:lvl1pPr indent="-131877">
              <a:defRPr sz="1100" baseline="0">
                <a:solidFill>
                  <a:schemeClr val="accent3">
                    <a:lumMod val="25000"/>
                  </a:schemeClr>
                </a:solidFill>
              </a:defRPr>
            </a:lvl1pPr>
            <a:lvl2pPr indent="-131877">
              <a:defRPr sz="10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6" name="Date Placeholder 3">
            <a:extLst>
              <a:ext uri="{FF2B5EF4-FFF2-40B4-BE49-F238E27FC236}">
                <a16:creationId xmlns:a16="http://schemas.microsoft.com/office/drawing/2014/main" id="{BA89D8A2-9A5E-4D71-AA1F-84850ACB09DB}"/>
              </a:ext>
            </a:extLst>
          </p:cNvPr>
          <p:cNvSpPr>
            <a:spLocks noGrp="1"/>
          </p:cNvSpPr>
          <p:nvPr>
            <p:ph type="dt" sz="half" idx="14"/>
          </p:nvPr>
        </p:nvSpPr>
        <p:spPr/>
        <p:txBody>
          <a:bodyPr/>
          <a:lstStyle>
            <a:lvl1pPr>
              <a:defRPr/>
            </a:lvl1pPr>
          </a:lstStyle>
          <a:p>
            <a:fld id="{2CE4DEBE-D7E4-1848-A55A-30D1D75B6FAC}" type="datetime1">
              <a:rPr lang="en-US" altLang="en-US" smtClean="0"/>
              <a:t>10/6/2021</a:t>
            </a:fld>
            <a:endParaRPr lang="en-US" altLang="en-US"/>
          </a:p>
        </p:txBody>
      </p:sp>
      <p:sp>
        <p:nvSpPr>
          <p:cNvPr id="7" name="Footer Placeholder 4">
            <a:extLst>
              <a:ext uri="{FF2B5EF4-FFF2-40B4-BE49-F238E27FC236}">
                <a16:creationId xmlns:a16="http://schemas.microsoft.com/office/drawing/2014/main" id="{828897FF-58E1-48FD-BD21-8614C471270D}"/>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FE7986-86AF-4730-AB57-826AE4488022}"/>
              </a:ext>
            </a:extLst>
          </p:cNvPr>
          <p:cNvSpPr>
            <a:spLocks noGrp="1"/>
          </p:cNvSpPr>
          <p:nvPr>
            <p:ph type="sldNum" sz="quarter" idx="16"/>
          </p:nvPr>
        </p:nvSpPr>
        <p:spPr/>
        <p:txBody>
          <a:bodyPr/>
          <a:lstStyle>
            <a:lvl1pPr>
              <a:defRPr/>
            </a:lvl1pPr>
          </a:lstStyle>
          <a:p>
            <a:fld id="{82DBE932-40A7-4AC9-9302-091A08259865}" type="slidenum">
              <a:rPr lang="en-US" altLang="en-US"/>
              <a:pPr/>
              <a:t>‹#›</a:t>
            </a:fld>
            <a:endParaRPr lang="en-US" altLang="en-US"/>
          </a:p>
        </p:txBody>
      </p:sp>
    </p:spTree>
    <p:extLst>
      <p:ext uri="{BB962C8B-B14F-4D97-AF65-F5344CB8AC3E}">
        <p14:creationId xmlns:p14="http://schemas.microsoft.com/office/powerpoint/2010/main" val="42176236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 Blue Headline Only">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700" b="0" cap="none" baseline="0"/>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
        <p:nvSpPr>
          <p:cNvPr id="9"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886416724"/>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0660" y="-141890"/>
            <a:ext cx="5404249" cy="5285390"/>
          </a:xfrm>
          <a:prstGeom prst="rect">
            <a:avLst/>
          </a:prstGeom>
        </p:spPr>
      </p:pic>
    </p:spTree>
    <p:extLst>
      <p:ext uri="{BB962C8B-B14F-4D97-AF65-F5344CB8AC3E}">
        <p14:creationId xmlns:p14="http://schemas.microsoft.com/office/powerpoint/2010/main" val="1743421262"/>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8164" y="471005"/>
            <a:ext cx="5404249" cy="4672495"/>
          </a:xfrm>
          <a:prstGeom prst="rect">
            <a:avLst/>
          </a:prstGeom>
        </p:spPr>
      </p:pic>
    </p:spTree>
    <p:extLst>
      <p:ext uri="{BB962C8B-B14F-4D97-AF65-F5344CB8AC3E}">
        <p14:creationId xmlns:p14="http://schemas.microsoft.com/office/powerpoint/2010/main" val="1019532812"/>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9041" t="5005" r="-1" b="-7497"/>
          <a:stretch/>
        </p:blipFill>
        <p:spPr>
          <a:xfrm>
            <a:off x="-1" y="1"/>
            <a:ext cx="5896303" cy="439301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700" b="0" cap="none" baseline="0">
                <a:solidFill>
                  <a:schemeClr val="tx1"/>
                </a:solidFill>
              </a:defRPr>
            </a:lvl1pPr>
          </a:lstStyle>
          <a:p>
            <a:r>
              <a:rPr lang="en-US"/>
              <a:t>THIS IS A DIVIDER SLIDE. TYPE IN ALL CAPS. MAX 75 CHAR. 28PT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bg1">
                    <a:lumMod val="50000"/>
                    <a:lumOff val="50000"/>
                  </a:schemeClr>
                </a:solidFill>
              </a:defRPr>
            </a:lvl1pPr>
          </a:lstStyle>
          <a:p>
            <a:fld id="{47CC3BC3-0A8F-4345-8C32-8A5DB34080CA}"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bg1">
                    <a:lumMod val="50000"/>
                    <a:lumOff val="50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bg1">
                    <a:lumMod val="50000"/>
                    <a:lumOff val="50000"/>
                  </a:schemeClr>
                </a:solidFill>
              </a:defRPr>
            </a:lvl1pPr>
          </a:lstStyle>
          <a:p>
            <a:fld id="{F71DEF4A-6F23-4FB9-B014-A97F14586AA5}" type="slidenum">
              <a:rPr lang="en-US" altLang="en-US" smtClean="0"/>
              <a:pPr/>
              <a:t>‹#›</a:t>
            </a:fld>
            <a:endParaRPr lang="en-US" altLang="en-US"/>
          </a:p>
        </p:txBody>
      </p:sp>
      <p:grpSp>
        <p:nvGrpSpPr>
          <p:cNvPr id="16" name="Group 15">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7" y="9616786"/>
            <a:chExt cx="1595346" cy="439131"/>
          </a:xfrm>
          <a:solidFill>
            <a:schemeClr val="bg2"/>
          </a:solidFill>
        </p:grpSpPr>
        <p:sp>
          <p:nvSpPr>
            <p:cNvPr id="17"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8"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9" name="Freeform 9">
              <a:extLst>
                <a:ext uri="{FF2B5EF4-FFF2-40B4-BE49-F238E27FC236}">
                  <a16:creationId xmlns:a16="http://schemas.microsoft.com/office/drawing/2014/main" id="{CD561DCF-3555-4AFA-954B-6E6BF1696AC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23" name="Straight Connector 22">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4948" y="-138494"/>
            <a:ext cx="7409052" cy="5281994"/>
          </a:xfrm>
          <a:prstGeom prst="rect">
            <a:avLst/>
          </a:prstGeom>
        </p:spPr>
      </p:pic>
    </p:spTree>
    <p:extLst>
      <p:ext uri="{BB962C8B-B14F-4D97-AF65-F5344CB8AC3E}">
        <p14:creationId xmlns:p14="http://schemas.microsoft.com/office/powerpoint/2010/main" val="913661799"/>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 Blue 1 column">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rtlCol="0">
            <a:noAutofit/>
          </a:bodyPr>
          <a:lstStyle>
            <a:lvl1pPr marL="131877">
              <a:lnSpc>
                <a:spcPct val="120000"/>
              </a:lnSpc>
              <a:spcBef>
                <a:spcPts val="0"/>
              </a:spcBef>
              <a:spcAft>
                <a:spcPts val="577"/>
              </a:spcAft>
              <a:defRPr baseline="0">
                <a:solidFill>
                  <a:schemeClr val="tx1"/>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SINGLE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rgbClr val="FFFFFF"/>
                </a:solidFill>
              </a:defRPr>
            </a:lvl1pPr>
          </a:lstStyle>
          <a:p>
            <a:fld id="{47CC3BC3-0A8F-4345-8C32-8A5DB34080CA}"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rgbClr val="FFFFFF"/>
                </a:solidFill>
              </a:defRPr>
            </a:lvl1pPr>
          </a:lstStyle>
          <a:p>
            <a:fld id="{F71DEF4A-6F23-4FB9-B014-A97F14586AA5}" type="slidenum">
              <a:rPr lang="en-US" altLang="en-US"/>
              <a:pPr/>
              <a:t>‹#›</a:t>
            </a:fld>
            <a:endParaRPr lang="en-US" altLang="en-US"/>
          </a:p>
        </p:txBody>
      </p:sp>
    </p:spTree>
    <p:extLst>
      <p:ext uri="{BB962C8B-B14F-4D97-AF65-F5344CB8AC3E}">
        <p14:creationId xmlns:p14="http://schemas.microsoft.com/office/powerpoint/2010/main" val="3838667022"/>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 Blue 2 columns">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0E59BD-BD66-4B0F-ADBA-A17AD41B5CB0}"/>
              </a:ext>
            </a:extLst>
          </p:cNvPr>
          <p:cNvCxnSpPr/>
          <p:nvPr userDrawn="1"/>
        </p:nvCxnSpPr>
        <p:spPr>
          <a:xfrm>
            <a:off x="3457575" y="2398713"/>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300" b="0" cap="none"/>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numCol="2" spcCol="439588" rtlCol="0">
            <a:noAutofit/>
          </a:bodyPr>
          <a:lstStyle>
            <a:lvl1pPr marL="131877">
              <a:lnSpc>
                <a:spcPct val="120000"/>
              </a:lnSpc>
              <a:spcBef>
                <a:spcPts val="0"/>
              </a:spcBef>
              <a:spcAft>
                <a:spcPts val="577"/>
              </a:spcAft>
              <a:defRPr baseline="0">
                <a:solidFill>
                  <a:srgbClr val="FFFFFF"/>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Two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B2DACD38-9A5B-40C0-A9D2-D87B05E47D5C}"/>
              </a:ext>
            </a:extLst>
          </p:cNvPr>
          <p:cNvSpPr>
            <a:spLocks noGrp="1"/>
          </p:cNvSpPr>
          <p:nvPr>
            <p:ph type="dt" sz="half" idx="14"/>
          </p:nvPr>
        </p:nvSpPr>
        <p:spPr/>
        <p:txBody>
          <a:bodyPr/>
          <a:lstStyle>
            <a:lvl1pPr>
              <a:defRPr>
                <a:solidFill>
                  <a:srgbClr val="FFFFFF"/>
                </a:solidFill>
              </a:defRPr>
            </a:lvl1pPr>
          </a:lstStyle>
          <a:p>
            <a:fld id="{7F747690-9531-094C-A6E5-14F210BF63A8}"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5E233769-6215-430A-AA56-0CF60AB6227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E65EE2-78BE-4579-8DAA-5E8025E56E60}"/>
              </a:ext>
            </a:extLst>
          </p:cNvPr>
          <p:cNvSpPr>
            <a:spLocks noGrp="1"/>
          </p:cNvSpPr>
          <p:nvPr>
            <p:ph type="sldNum" sz="quarter" idx="16"/>
          </p:nvPr>
        </p:nvSpPr>
        <p:spPr/>
        <p:txBody>
          <a:bodyPr/>
          <a:lstStyle>
            <a:lvl1pPr>
              <a:defRPr>
                <a:solidFill>
                  <a:srgbClr val="FFFFFF"/>
                </a:solidFill>
              </a:defRPr>
            </a:lvl1pPr>
          </a:lstStyle>
          <a:p>
            <a:fld id="{1C29C924-3BF8-43EF-BD05-C2C3DDA2E105}" type="slidenum">
              <a:rPr lang="en-US" altLang="en-US"/>
              <a:pPr/>
              <a:t>‹#›</a:t>
            </a:fld>
            <a:endParaRPr lang="en-US" altLang="en-US"/>
          </a:p>
        </p:txBody>
      </p:sp>
    </p:spTree>
    <p:extLst>
      <p:ext uri="{BB962C8B-B14F-4D97-AF65-F5344CB8AC3E}">
        <p14:creationId xmlns:p14="http://schemas.microsoft.com/office/powerpoint/2010/main" val="3575858854"/>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o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9CD851-84E1-4BA9-A31B-2AE7A786D1BB}"/>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300"/>
            </a:lvl1pPr>
          </a:lstStyle>
          <a:p>
            <a:r>
              <a:rPr lang="en-US" altLang="ja-JP"/>
              <a:t>Header. Type in Title Case </a:t>
            </a:r>
            <a:br>
              <a:rPr lang="en-US" altLang="ja-JP"/>
            </a:br>
            <a:r>
              <a:rPr lang="en-US" altLang="ja-JP"/>
              <a:t>Max 80 Char. 24pt. </a:t>
            </a:r>
            <a:r>
              <a:rPr lang="en-US"/>
              <a:t>Short Headline</a:t>
            </a:r>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100">
                <a:solidFill>
                  <a:schemeClr val="accent3">
                    <a:lumMod val="25000"/>
                  </a:schemeClr>
                </a:solidFill>
              </a:defRPr>
            </a:lvl1pPr>
            <a:lvl2pPr>
              <a:defRPr sz="9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Content Placeholder 3"/>
          <p:cNvSpPr>
            <a:spLocks noGrp="1"/>
          </p:cNvSpPr>
          <p:nvPr>
            <p:ph sz="half" idx="13" hasCustomPrompt="1"/>
          </p:nvPr>
        </p:nvSpPr>
        <p:spPr>
          <a:xfrm>
            <a:off x="457200" y="1200151"/>
            <a:ext cx="4038600" cy="3394472"/>
          </a:xfrm>
        </p:spPr>
        <p:txBody>
          <a:bodyPr>
            <a:noAutofit/>
          </a:bodyPr>
          <a:lstStyle>
            <a:lvl1pPr indent="-131877">
              <a:spcAft>
                <a:spcPts val="577"/>
              </a:spcAft>
              <a:defRPr sz="1100" baseline="0">
                <a:solidFill>
                  <a:schemeClr val="accent3">
                    <a:lumMod val="25000"/>
                  </a:schemeClr>
                </a:solidFill>
              </a:defRPr>
            </a:lvl1pPr>
            <a:lvl2pPr indent="-131877">
              <a:spcAft>
                <a:spcPts val="577"/>
              </a:spcAft>
              <a:defRPr sz="10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6" name="Date Placeholder 4">
            <a:extLst>
              <a:ext uri="{FF2B5EF4-FFF2-40B4-BE49-F238E27FC236}">
                <a16:creationId xmlns:a16="http://schemas.microsoft.com/office/drawing/2014/main" id="{3989ADDB-8979-4EF4-8EE2-3C0EA884665A}"/>
              </a:ext>
            </a:extLst>
          </p:cNvPr>
          <p:cNvSpPr>
            <a:spLocks noGrp="1"/>
          </p:cNvSpPr>
          <p:nvPr>
            <p:ph type="dt" sz="half" idx="14"/>
          </p:nvPr>
        </p:nvSpPr>
        <p:spPr/>
        <p:txBody>
          <a:bodyPr/>
          <a:lstStyle>
            <a:lvl1pPr>
              <a:defRPr/>
            </a:lvl1pPr>
          </a:lstStyle>
          <a:p>
            <a:fld id="{3F8DC5BC-AE69-9541-8B83-A4D56DE3B03B}" type="datetime1">
              <a:rPr lang="en-US" altLang="en-US" smtClean="0"/>
              <a:t>10/6/2021</a:t>
            </a:fld>
            <a:endParaRPr lang="en-US" altLang="en-US"/>
          </a:p>
        </p:txBody>
      </p:sp>
      <p:sp>
        <p:nvSpPr>
          <p:cNvPr id="7" name="Footer Placeholder 5">
            <a:extLst>
              <a:ext uri="{FF2B5EF4-FFF2-40B4-BE49-F238E27FC236}">
                <a16:creationId xmlns:a16="http://schemas.microsoft.com/office/drawing/2014/main" id="{DB379BE6-498F-4CF5-890E-35381FA8C41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p:txBody>
          <a:bodyPr/>
          <a:lstStyle>
            <a:lvl1pPr>
              <a:defRPr/>
            </a:lvl1pPr>
          </a:lstStyle>
          <a:p>
            <a:fld id="{03C79517-6435-4A4E-8B2D-2CE6C29C9FE1}" type="slidenum">
              <a:rPr lang="en-US" altLang="en-US"/>
              <a:pPr/>
              <a:t>‹#›</a:t>
            </a:fld>
            <a:endParaRPr lang="en-US" altLang="en-US"/>
          </a:p>
        </p:txBody>
      </p:sp>
    </p:spTree>
    <p:extLst>
      <p:ext uri="{BB962C8B-B14F-4D97-AF65-F5344CB8AC3E}">
        <p14:creationId xmlns:p14="http://schemas.microsoft.com/office/powerpoint/2010/main" val="94477005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D23D9F6-BC0B-4D5E-9055-264F3754118A}"/>
              </a:ext>
            </a:extLst>
          </p:cNvPr>
          <p:cNvGrpSpPr/>
          <p:nvPr userDrawn="1"/>
        </p:nvGrpSpPr>
        <p:grpSpPr>
          <a:xfrm>
            <a:off x="108047" y="4858830"/>
            <a:ext cx="614442" cy="169130"/>
            <a:chOff x="129007" y="9616786"/>
            <a:chExt cx="1595346" cy="439131"/>
          </a:xfrm>
          <a:solidFill>
            <a:schemeClr val="bg1"/>
          </a:solidFill>
        </p:grpSpPr>
        <p:sp>
          <p:nvSpPr>
            <p:cNvPr id="23" name="Freeform 7">
              <a:extLst>
                <a:ext uri="{FF2B5EF4-FFF2-40B4-BE49-F238E27FC236}">
                  <a16:creationId xmlns:a16="http://schemas.microsoft.com/office/drawing/2014/main" id="{C8E452AB-F811-4856-AE21-14755596A52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4" name="Freeform 8">
              <a:extLst>
                <a:ext uri="{FF2B5EF4-FFF2-40B4-BE49-F238E27FC236}">
                  <a16:creationId xmlns:a16="http://schemas.microsoft.com/office/drawing/2014/main" id="{20449CCE-E22B-4B14-A020-1769D0C0A10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5" name="Freeform 9">
              <a:extLst>
                <a:ext uri="{FF2B5EF4-FFF2-40B4-BE49-F238E27FC236}">
                  <a16:creationId xmlns:a16="http://schemas.microsoft.com/office/drawing/2014/main" id="{5C6B705D-21C8-463E-A8A7-1B7A5EBB6FDC}"/>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3" name="図プレースホルダー 3"/>
          <p:cNvSpPr>
            <a:spLocks noGrp="1"/>
          </p:cNvSpPr>
          <p:nvPr>
            <p:ph type="pic" sz="quarter" idx="10"/>
          </p:nvPr>
        </p:nvSpPr>
        <p:spPr>
          <a:xfrm>
            <a:off x="0" y="0"/>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4" name="図プレースホルダー 3"/>
          <p:cNvSpPr>
            <a:spLocks noGrp="1"/>
          </p:cNvSpPr>
          <p:nvPr>
            <p:ph type="pic" sz="quarter" idx="12"/>
          </p:nvPr>
        </p:nvSpPr>
        <p:spPr>
          <a:xfrm>
            <a:off x="0" y="1286749"/>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5" name="図プレースホルダー 3"/>
          <p:cNvSpPr>
            <a:spLocks noGrp="1"/>
          </p:cNvSpPr>
          <p:nvPr>
            <p:ph type="pic" sz="quarter" idx="11"/>
          </p:nvPr>
        </p:nvSpPr>
        <p:spPr>
          <a:xfrm>
            <a:off x="1307136" y="0"/>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6" name="図プレースホルダー 3"/>
          <p:cNvSpPr>
            <a:spLocks noGrp="1"/>
          </p:cNvSpPr>
          <p:nvPr>
            <p:ph type="pic" sz="quarter" idx="14"/>
          </p:nvPr>
        </p:nvSpPr>
        <p:spPr>
          <a:xfrm>
            <a:off x="1307136" y="1286749"/>
            <a:ext cx="1308600" cy="1285398"/>
          </a:xfrm>
          <a:solidFill>
            <a:schemeClr val="tx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7" name="図プレースホルダー 3"/>
          <p:cNvSpPr>
            <a:spLocks noGrp="1"/>
          </p:cNvSpPr>
          <p:nvPr>
            <p:ph type="pic" sz="quarter" idx="15"/>
          </p:nvPr>
        </p:nvSpPr>
        <p:spPr>
          <a:xfrm>
            <a:off x="2612003" y="0"/>
            <a:ext cx="1308600" cy="1285398"/>
          </a:xfrm>
          <a:solidFill>
            <a:schemeClr val="accent2"/>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8" name="図プレースホルダー 3"/>
          <p:cNvSpPr>
            <a:spLocks noGrp="1"/>
          </p:cNvSpPr>
          <p:nvPr>
            <p:ph type="pic" sz="quarter" idx="17"/>
          </p:nvPr>
        </p:nvSpPr>
        <p:spPr>
          <a:xfrm>
            <a:off x="2612003" y="1286749"/>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9" name="図プレースホルダー 3"/>
          <p:cNvSpPr>
            <a:spLocks noGrp="1"/>
          </p:cNvSpPr>
          <p:nvPr>
            <p:ph type="pic" sz="quarter" idx="27"/>
          </p:nvPr>
        </p:nvSpPr>
        <p:spPr>
          <a:xfrm>
            <a:off x="2612003" y="2572147"/>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0" name="図プレースホルダー 3"/>
          <p:cNvSpPr>
            <a:spLocks noGrp="1"/>
          </p:cNvSpPr>
          <p:nvPr>
            <p:ph type="pic" sz="quarter" idx="29"/>
          </p:nvPr>
        </p:nvSpPr>
        <p:spPr>
          <a:xfrm>
            <a:off x="2612003" y="3858895"/>
            <a:ext cx="1308600" cy="1285398"/>
          </a:xfrm>
          <a:solidFill>
            <a:schemeClr val="tx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1" name="図プレースホルダー 3"/>
          <p:cNvSpPr>
            <a:spLocks noGrp="1"/>
          </p:cNvSpPr>
          <p:nvPr>
            <p:ph type="pic" sz="quarter" idx="30"/>
          </p:nvPr>
        </p:nvSpPr>
        <p:spPr>
          <a:xfrm>
            <a:off x="3916871" y="3858895"/>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2" name="図プレースホルダー 3"/>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3" name="図プレースホルダー 3"/>
          <p:cNvSpPr>
            <a:spLocks noGrp="1"/>
          </p:cNvSpPr>
          <p:nvPr>
            <p:ph type="pic" sz="quarter" idx="20"/>
          </p:nvPr>
        </p:nvSpPr>
        <p:spPr>
          <a:xfrm>
            <a:off x="6526606" y="0"/>
            <a:ext cx="1308600" cy="1285398"/>
          </a:xfrm>
          <a:solidFill>
            <a:schemeClr val="tx1">
              <a:lumMod val="90000"/>
              <a:lumOff val="10000"/>
            </a:schemeClr>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4" name="図プレースホルダー 3"/>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5" name="図プレースホルダー 3"/>
          <p:cNvSpPr>
            <a:spLocks noGrp="1"/>
          </p:cNvSpPr>
          <p:nvPr>
            <p:ph type="pic" sz="quarter" idx="34"/>
          </p:nvPr>
        </p:nvSpPr>
        <p:spPr>
          <a:xfrm>
            <a:off x="6526606" y="3858895"/>
            <a:ext cx="1308600" cy="1285398"/>
          </a:xfrm>
          <a:solidFill>
            <a:schemeClr val="tx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6" name="図プレースホルダー 3"/>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7" name="図プレースホルダー 3"/>
          <p:cNvSpPr>
            <a:spLocks noGrp="1"/>
          </p:cNvSpPr>
          <p:nvPr>
            <p:ph type="pic" sz="quarter" idx="36"/>
          </p:nvPr>
        </p:nvSpPr>
        <p:spPr>
          <a:xfrm>
            <a:off x="7831475" y="1286749"/>
            <a:ext cx="1308600" cy="1285398"/>
          </a:xfrm>
          <a:solidFill>
            <a:schemeClr val="tx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8" name="図プレースホルダー 3"/>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9" name="図プレースホルダー 69"/>
          <p:cNvSpPr>
            <a:spLocks noGrp="1"/>
          </p:cNvSpPr>
          <p:nvPr>
            <p:ph type="pic" sz="quarter" idx="39"/>
          </p:nvPr>
        </p:nvSpPr>
        <p:spPr>
          <a:xfrm>
            <a:off x="1" y="2572149"/>
            <a:ext cx="2611800" cy="2572147"/>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0" name="図プレースホルダー 69"/>
          <p:cNvSpPr>
            <a:spLocks noGrp="1"/>
          </p:cNvSpPr>
          <p:nvPr>
            <p:ph type="pic" sz="quarter" idx="40"/>
          </p:nvPr>
        </p:nvSpPr>
        <p:spPr>
          <a:xfrm>
            <a:off x="3916872" y="3"/>
            <a:ext cx="2611800" cy="2572147"/>
          </a:xfrm>
          <a:solidFill>
            <a:schemeClr val="tx2"/>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2" name="図プレースホルダー 69"/>
          <p:cNvSpPr>
            <a:spLocks noGrp="1"/>
          </p:cNvSpPr>
          <p:nvPr>
            <p:ph type="pic" sz="quarter" idx="41"/>
          </p:nvPr>
        </p:nvSpPr>
        <p:spPr>
          <a:xfrm>
            <a:off x="3915838" y="2571354"/>
            <a:ext cx="5228162" cy="1287542"/>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Tree>
    <p:extLst>
      <p:ext uri="{BB962C8B-B14F-4D97-AF65-F5344CB8AC3E}">
        <p14:creationId xmlns:p14="http://schemas.microsoft.com/office/powerpoint/2010/main" val="49489807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19" name="Table Placeholder 18"/>
          <p:cNvSpPr>
            <a:spLocks noGrp="1"/>
          </p:cNvSpPr>
          <p:nvPr>
            <p:ph type="tbl" sz="quarter" idx="20"/>
          </p:nvPr>
        </p:nvSpPr>
        <p:spPr>
          <a:xfrm>
            <a:off x="455299" y="1250952"/>
            <a:ext cx="2602709" cy="2963863"/>
          </a:xfrm>
        </p:spPr>
        <p:txBody>
          <a:bodyPr/>
          <a:lstStyle>
            <a:lvl1pPr marL="0" indent="0">
              <a:buNone/>
              <a:defRPr/>
            </a:lvl1pPr>
          </a:lstStyle>
          <a:p>
            <a:endParaRPr lang="en-US"/>
          </a:p>
        </p:txBody>
      </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
        <p:nvSpPr>
          <p:cNvPr id="22" name="Table Placeholder 18"/>
          <p:cNvSpPr>
            <a:spLocks noGrp="1"/>
          </p:cNvSpPr>
          <p:nvPr>
            <p:ph type="tbl" sz="quarter" idx="21"/>
          </p:nvPr>
        </p:nvSpPr>
        <p:spPr>
          <a:xfrm>
            <a:off x="3270053" y="1250952"/>
            <a:ext cx="2602709" cy="2963863"/>
          </a:xfrm>
        </p:spPr>
        <p:txBody>
          <a:bodyPr/>
          <a:lstStyle>
            <a:lvl1pPr marL="0" indent="0">
              <a:buNone/>
              <a:defRPr/>
            </a:lvl1pPr>
          </a:lstStyle>
          <a:p>
            <a:endParaRPr lang="en-US"/>
          </a:p>
        </p:txBody>
      </p:sp>
      <p:sp>
        <p:nvSpPr>
          <p:cNvPr id="23" name="Table Placeholder 18"/>
          <p:cNvSpPr>
            <a:spLocks noGrp="1"/>
          </p:cNvSpPr>
          <p:nvPr>
            <p:ph type="tbl" sz="quarter" idx="22"/>
          </p:nvPr>
        </p:nvSpPr>
        <p:spPr>
          <a:xfrm>
            <a:off x="6084807" y="1250952"/>
            <a:ext cx="2602709" cy="2963863"/>
          </a:xfrm>
        </p:spPr>
        <p:txBody>
          <a:bodyPr/>
          <a:lstStyle>
            <a:lvl1pPr marL="0" indent="0">
              <a:buNone/>
              <a:defRPr/>
            </a:lvl1pPr>
          </a:lstStyle>
          <a:p>
            <a:endParaRPr lang="en-US"/>
          </a:p>
        </p:txBody>
      </p:sp>
    </p:spTree>
    <p:extLst>
      <p:ext uri="{BB962C8B-B14F-4D97-AF65-F5344CB8AC3E}">
        <p14:creationId xmlns:p14="http://schemas.microsoft.com/office/powerpoint/2010/main" val="4218401256"/>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coloumns Text with Bullet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9" name="Content Placeholder 3"/>
          <p:cNvSpPr>
            <a:spLocks noGrp="1"/>
          </p:cNvSpPr>
          <p:nvPr>
            <p:ph sz="half" idx="13" hasCustomPrompt="1"/>
          </p:nvPr>
        </p:nvSpPr>
        <p:spPr>
          <a:xfrm>
            <a:off x="457200" y="1200151"/>
            <a:ext cx="2535436" cy="3394472"/>
          </a:xfrm>
        </p:spPr>
        <p:txBody>
          <a:bodyPr>
            <a:normAutofit/>
          </a:bodyPr>
          <a:lstStyle>
            <a:lvl1pPr indent="-131877">
              <a:defRPr sz="1100" baseline="0">
                <a:solidFill>
                  <a:schemeClr val="accent3">
                    <a:lumMod val="25000"/>
                  </a:schemeClr>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614" marR="0" indent="0" algn="l" defTabSz="439588"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12" name="Content Placeholder 3"/>
          <p:cNvSpPr>
            <a:spLocks noGrp="1"/>
          </p:cNvSpPr>
          <p:nvPr>
            <p:ph sz="half" idx="14" hasCustomPrompt="1"/>
          </p:nvPr>
        </p:nvSpPr>
        <p:spPr>
          <a:xfrm>
            <a:off x="6151365" y="1200151"/>
            <a:ext cx="2535436" cy="3394472"/>
          </a:xfrm>
        </p:spPr>
        <p:txBody>
          <a:bodyPr>
            <a:normAutofit/>
          </a:bodyPr>
          <a:lstStyle>
            <a:lvl1pPr indent="-131877">
              <a:defRPr sz="1100" baseline="0">
                <a:solidFill>
                  <a:schemeClr val="accent3">
                    <a:lumMod val="25000"/>
                  </a:schemeClr>
                </a:solidFill>
              </a:defRPr>
            </a:lvl1pPr>
            <a:lvl2pPr marL="637402" marR="0" indent="-164846" algn="l" defTabSz="439588" rtl="0" eaLnBrk="1" fontAlgn="base" latinLnBrk="0" hangingPunct="1">
              <a:lnSpc>
                <a:spcPct val="110000"/>
              </a:lnSpc>
              <a:spcBef>
                <a:spcPts val="289"/>
              </a:spcBef>
              <a:spcAft>
                <a:spcPts val="1154"/>
              </a:spcAft>
              <a:buClrTx/>
              <a:buSzTx/>
              <a:buFont typeface="Arial"/>
              <a:buChar char="•"/>
              <a:tabLst/>
              <a:defRPr sz="1000" baseline="0">
                <a:solidFill>
                  <a:schemeClr val="accent3">
                    <a:lumMod val="25000"/>
                  </a:schemeClr>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a:p>
            <a:pPr lvl="1"/>
            <a:endParaRPr lang="en-US" altLang="en-US"/>
          </a:p>
        </p:txBody>
      </p:sp>
      <p:sp>
        <p:nvSpPr>
          <p:cNvPr id="13" name="Content Placeholder 3"/>
          <p:cNvSpPr>
            <a:spLocks noGrp="1"/>
          </p:cNvSpPr>
          <p:nvPr>
            <p:ph sz="half" idx="15" hasCustomPrompt="1"/>
          </p:nvPr>
        </p:nvSpPr>
        <p:spPr>
          <a:xfrm>
            <a:off x="3304282" y="1200151"/>
            <a:ext cx="2535436" cy="3394472"/>
          </a:xfrm>
        </p:spPr>
        <p:txBody>
          <a:bodyPr>
            <a:normAutofit/>
          </a:bodyPr>
          <a:lstStyle>
            <a:lvl1pPr indent="-131877">
              <a:defRPr sz="1100" baseline="0">
                <a:solidFill>
                  <a:schemeClr val="accent3">
                    <a:lumMod val="25000"/>
                  </a:schemeClr>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3">
                    <a:lumMod val="25000"/>
                  </a:schemeClr>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Tree>
    <p:extLst>
      <p:ext uri="{BB962C8B-B14F-4D97-AF65-F5344CB8AC3E}">
        <p14:creationId xmlns:p14="http://schemas.microsoft.com/office/powerpoint/2010/main" val="1635351079"/>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Slide Headlin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altLang="ja-JP"/>
              <a:t>Header. Type in Title Case </a:t>
            </a:r>
            <a:br>
              <a:rPr lang="en-US" altLang="ja-JP"/>
            </a:br>
            <a:r>
              <a:rPr lang="en-US" altLang="ja-JP"/>
              <a:t>Max 80 Char. 24pt.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10/6/2021</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Tree>
    <p:extLst>
      <p:ext uri="{BB962C8B-B14F-4D97-AF65-F5344CB8AC3E}">
        <p14:creationId xmlns:p14="http://schemas.microsoft.com/office/powerpoint/2010/main" val="2589926850"/>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lvl1pPr>
          </a:lstStyle>
          <a:p>
            <a:fld id="{D5A5AE34-1DA8-3345-A422-73E6B3CCB45D}" type="datetime1">
              <a:rPr lang="en-US" altLang="en-US" smtClean="0"/>
              <a:t>10/6/2021</a:t>
            </a:fld>
            <a:endParaRPr lang="en-US" altLang="en-US"/>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lvl1pPr>
          </a:lstStyle>
          <a:p>
            <a:fld id="{A388B84F-FD38-4E34-9A89-7B553CB98EBE}" type="slidenum">
              <a:rPr lang="en-US" altLang="en-US"/>
              <a:pPr/>
              <a:t>‹#›</a:t>
            </a:fld>
            <a:endParaRPr lang="en-US" altLang="en-US"/>
          </a:p>
        </p:txBody>
      </p:sp>
    </p:spTree>
    <p:extLst>
      <p:ext uri="{BB962C8B-B14F-4D97-AF65-F5344CB8AC3E}">
        <p14:creationId xmlns:p14="http://schemas.microsoft.com/office/powerpoint/2010/main" val="2851663596"/>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Blue Background">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56179-D553-426C-B022-1FD77242142A}"/>
              </a:ext>
            </a:extLst>
          </p:cNvPr>
          <p:cNvSpPr>
            <a:spLocks noGrp="1"/>
          </p:cNvSpPr>
          <p:nvPr>
            <p:ph type="dt" sz="half" idx="10"/>
          </p:nvPr>
        </p:nvSpPr>
        <p:spPr/>
        <p:txBody>
          <a:bodyPr/>
          <a:lstStyle>
            <a:lvl1pPr>
              <a:defRPr>
                <a:solidFill>
                  <a:srgbClr val="FFFFFF"/>
                </a:solidFill>
              </a:defRPr>
            </a:lvl1pPr>
          </a:lstStyle>
          <a:p>
            <a:fld id="{ACE51235-FE12-FE4C-8D96-244703258466}" type="datetime1">
              <a:rPr lang="en-US" altLang="en-US" smtClean="0"/>
              <a:t>10/6/2021</a:t>
            </a:fld>
            <a:endParaRPr lang="en-US" altLang="en-US"/>
          </a:p>
        </p:txBody>
      </p:sp>
      <p:sp>
        <p:nvSpPr>
          <p:cNvPr id="3" name="Footer Placeholder 2">
            <a:extLst>
              <a:ext uri="{FF2B5EF4-FFF2-40B4-BE49-F238E27FC236}">
                <a16:creationId xmlns:a16="http://schemas.microsoft.com/office/drawing/2014/main" id="{A57B63DB-E841-4371-B46B-12F9686196A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FB23D3FB-2E1A-4687-852E-6FBC1189F139}"/>
              </a:ext>
            </a:extLst>
          </p:cNvPr>
          <p:cNvSpPr>
            <a:spLocks noGrp="1"/>
          </p:cNvSpPr>
          <p:nvPr>
            <p:ph type="sldNum" sz="quarter" idx="12"/>
          </p:nvPr>
        </p:nvSpPr>
        <p:spPr/>
        <p:txBody>
          <a:bodyPr/>
          <a:lstStyle>
            <a:lvl1pPr>
              <a:defRPr>
                <a:solidFill>
                  <a:srgbClr val="FFFFFF"/>
                </a:solidFill>
              </a:defRPr>
            </a:lvl1pPr>
          </a:lstStyle>
          <a:p>
            <a:fld id="{586881A8-AE56-4B89-B908-CD6710168C34}" type="slidenum">
              <a:rPr lang="en-US" altLang="en-US"/>
              <a:pPr/>
              <a:t>‹#›</a:t>
            </a:fld>
            <a:endParaRPr lang="en-US" altLang="en-US"/>
          </a:p>
        </p:txBody>
      </p:sp>
    </p:spTree>
    <p:extLst>
      <p:ext uri="{BB962C8B-B14F-4D97-AF65-F5344CB8AC3E}">
        <p14:creationId xmlns:p14="http://schemas.microsoft.com/office/powerpoint/2010/main" val="369883587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081" y="4543329"/>
            <a:ext cx="2079077" cy="428203"/>
          </a:xfrm>
          <a:prstGeom prst="rect">
            <a:avLst/>
          </a:prstGeom>
        </p:spPr>
      </p:pic>
      <p:sp>
        <p:nvSpPr>
          <p:cNvPr id="11" name="Text Placeholder 9"/>
          <p:cNvSpPr>
            <a:spLocks noGrp="1"/>
          </p:cNvSpPr>
          <p:nvPr>
            <p:ph type="body" sz="quarter" idx="11" hasCustomPrompt="1"/>
          </p:nvPr>
        </p:nvSpPr>
        <p:spPr>
          <a:xfrm>
            <a:off x="2828854" y="2965330"/>
            <a:ext cx="3486301" cy="316140"/>
          </a:xfrm>
        </p:spPr>
        <p:txBody>
          <a:bodyPr/>
          <a:lstStyle>
            <a:lvl1pPr marL="0" indent="0" algn="ctr">
              <a:buNone/>
              <a:defRPr sz="1600" baseline="0">
                <a:solidFill>
                  <a:schemeClr val="bg1"/>
                </a:solidFill>
                <a:latin typeface="+mj-lt"/>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Enter First Name Last Name</a:t>
            </a:r>
          </a:p>
        </p:txBody>
      </p:sp>
      <p:sp>
        <p:nvSpPr>
          <p:cNvPr id="12" name="Rectangle 11"/>
          <p:cNvSpPr/>
          <p:nvPr userDrawn="1"/>
        </p:nvSpPr>
        <p:spPr>
          <a:xfrm>
            <a:off x="8265226" y="4667006"/>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a:endParaRPr lang="en-US"/>
          </a:p>
        </p:txBody>
      </p:sp>
      <p:sp>
        <p:nvSpPr>
          <p:cNvPr id="14" name="TextBox 13"/>
          <p:cNvSpPr txBox="1"/>
          <p:nvPr userDrawn="1"/>
        </p:nvSpPr>
        <p:spPr>
          <a:xfrm>
            <a:off x="0" y="1112411"/>
            <a:ext cx="9144000" cy="1012106"/>
          </a:xfrm>
          <a:prstGeom prst="rect">
            <a:avLst/>
          </a:prstGeom>
          <a:noFill/>
        </p:spPr>
        <p:txBody>
          <a:bodyPr wrap="square" lIns="87918" tIns="43959" rIns="87918" bIns="43959" rtlCol="0">
            <a:spAutoFit/>
          </a:bodyPr>
          <a:lstStyle/>
          <a:p>
            <a:pPr algn="ctr">
              <a:lnSpc>
                <a:spcPct val="80000"/>
              </a:lnSpc>
            </a:pPr>
            <a:r>
              <a:rPr lang="en-US" sz="7200">
                <a:solidFill>
                  <a:schemeClr val="bg1"/>
                </a:solidFill>
                <a:latin typeface="+mj-lt"/>
                <a:ea typeface="Arial" panose="020B0604020202020204" pitchFamily="34" charset="-128"/>
              </a:rPr>
              <a:t>THANK YOU</a:t>
            </a:r>
          </a:p>
        </p:txBody>
      </p:sp>
      <p:sp>
        <p:nvSpPr>
          <p:cNvPr id="17" name="Text Placeholder 9"/>
          <p:cNvSpPr>
            <a:spLocks noGrp="1"/>
          </p:cNvSpPr>
          <p:nvPr>
            <p:ph type="body" sz="quarter" idx="12" hasCustomPrompt="1"/>
          </p:nvPr>
        </p:nvSpPr>
        <p:spPr>
          <a:xfrm>
            <a:off x="2828854" y="3231741"/>
            <a:ext cx="3486301" cy="316140"/>
          </a:xfrm>
        </p:spPr>
        <p:txBody>
          <a:bodyPr/>
          <a:lstStyle>
            <a:lvl1pPr marL="0" indent="0" algn="ctr">
              <a:buNone/>
              <a:defRPr sz="1100" i="1"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Enter Job Title Goes Here</a:t>
            </a:r>
          </a:p>
        </p:txBody>
      </p:sp>
      <p:sp>
        <p:nvSpPr>
          <p:cNvPr id="18" name="Text Placeholder 9"/>
          <p:cNvSpPr>
            <a:spLocks noGrp="1"/>
          </p:cNvSpPr>
          <p:nvPr>
            <p:ph type="body" sz="quarter" idx="13" hasCustomPrompt="1"/>
          </p:nvPr>
        </p:nvSpPr>
        <p:spPr>
          <a:xfrm>
            <a:off x="2828854" y="3462480"/>
            <a:ext cx="3486301" cy="316140"/>
          </a:xfrm>
        </p:spPr>
        <p:txBody>
          <a:bodyPr/>
          <a:lstStyle>
            <a:lvl1pPr marL="0" indent="0" algn="ctr">
              <a:buNone/>
              <a:defRPr sz="1100" i="0"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Email@jdrf.org | 000-000-0000</a:t>
            </a:r>
          </a:p>
        </p:txBody>
      </p:sp>
      <p:sp>
        <p:nvSpPr>
          <p:cNvPr id="22" name="TextBox 21"/>
          <p:cNvSpPr txBox="1"/>
          <p:nvPr userDrawn="1"/>
        </p:nvSpPr>
        <p:spPr>
          <a:xfrm>
            <a:off x="7979361" y="4729963"/>
            <a:ext cx="1150728" cy="359620"/>
          </a:xfrm>
          <a:prstGeom prst="rect">
            <a:avLst/>
          </a:prstGeom>
          <a:noFill/>
        </p:spPr>
        <p:txBody>
          <a:bodyPr wrap="square" lIns="87918" tIns="43959" rIns="87918" bIns="43959" rtlCol="0">
            <a:spAutoFit/>
          </a:bodyPr>
          <a:lstStyle/>
          <a:p>
            <a:pPr marL="0" marR="0" lvl="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a:pPr>
            <a:r>
              <a:rPr kumimoji="0" lang="en-US" sz="1600" b="0" i="0" u="none" strike="noStrike" kern="1200" cap="none" spc="0" normalizeH="0" baseline="0" noProof="0">
                <a:ln>
                  <a:noFill/>
                </a:ln>
                <a:solidFill>
                  <a:schemeClr val="bg1"/>
                </a:solidFill>
                <a:effectLst/>
                <a:uLnTx/>
                <a:uFillTx/>
                <a:latin typeface="+mj-lt"/>
                <a:ea typeface="Arial" panose="020B0604020202020204" pitchFamily="34" charset="-128"/>
                <a:cs typeface="+mn-cs"/>
              </a:rPr>
              <a:t>jdrf.org</a:t>
            </a:r>
          </a:p>
        </p:txBody>
      </p:sp>
      <p:cxnSp>
        <p:nvCxnSpPr>
          <p:cNvPr id="13" name="Straight Connector 12">
            <a:extLst>
              <a:ext uri="{FF2B5EF4-FFF2-40B4-BE49-F238E27FC236}">
                <a16:creationId xmlns:a16="http://schemas.microsoft.com/office/drawing/2014/main" id="{BB793E75-1B11-4AAC-88E4-0135409F3AE4}"/>
              </a:ext>
            </a:extLst>
          </p:cNvPr>
          <p:cNvCxnSpPr/>
          <p:nvPr userDrawn="1"/>
        </p:nvCxnSpPr>
        <p:spPr>
          <a:xfrm>
            <a:off x="3457575" y="2733217"/>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260863"/>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t>10/6/2021</a:t>
            </a:fld>
            <a:endParaRPr lang="en-US" altLang="en-US"/>
          </a:p>
        </p:txBody>
      </p:sp>
      <p:sp>
        <p:nvSpPr>
          <p:cNvPr id="3" name="TextBox 2"/>
          <p:cNvSpPr txBox="1"/>
          <p:nvPr userDrawn="1"/>
        </p:nvSpPr>
        <p:spPr>
          <a:xfrm>
            <a:off x="457200" y="1200151"/>
            <a:ext cx="8254632" cy="2877797"/>
          </a:xfrm>
          <a:prstGeom prst="rect">
            <a:avLst/>
          </a:prstGeom>
          <a:noFill/>
        </p:spPr>
        <p:txBody>
          <a:bodyPr wrap="square" lIns="87918" tIns="43959" rIns="87918" bIns="43959" rtlCol="0">
            <a:spAutoFit/>
          </a:bodyPr>
          <a:lstStyle/>
          <a:p>
            <a:pPr marL="274742" lvl="0" indent="-274742">
              <a:lnSpc>
                <a:spcPct val="110000"/>
              </a:lnSpc>
              <a:spcAft>
                <a:spcPts val="1154"/>
              </a:spcAft>
              <a:buFont typeface="Arial"/>
              <a:buChar char="•"/>
            </a:pPr>
            <a:r>
              <a:rPr lang="en-US" sz="1100">
                <a:latin typeface="+mn-lt"/>
                <a:ea typeface="Arial" panose="020B0604020202020204" pitchFamily="34" charset="-128"/>
              </a:rPr>
              <a:t>This is a JDRF Branded PowerPoint template. Changing the font styles, colors, sizes is not allowed. </a:t>
            </a:r>
          </a:p>
          <a:p>
            <a:pPr marL="274742" lvl="0" indent="-274742">
              <a:lnSpc>
                <a:spcPct val="110000"/>
              </a:lnSpc>
              <a:spcAft>
                <a:spcPts val="1154"/>
              </a:spcAft>
              <a:buFont typeface="Arial"/>
              <a:buChar char="•"/>
            </a:pPr>
            <a:r>
              <a:rPr lang="en-US" sz="1100">
                <a:latin typeface="+mn-lt"/>
                <a:ea typeface="Arial" panose="020B0604020202020204" pitchFamily="34" charset="-128"/>
              </a:rPr>
              <a:t>Make sure you have </a:t>
            </a:r>
            <a:r>
              <a:rPr lang="en-US" sz="1100" b="1">
                <a:latin typeface="+mn-lt"/>
                <a:ea typeface="Arial" panose="020B0604020202020204" pitchFamily="34" charset="-128"/>
              </a:rPr>
              <a:t>Arial</a:t>
            </a:r>
            <a:r>
              <a:rPr lang="en-US" sz="1100">
                <a:latin typeface="+mn-lt"/>
                <a:ea typeface="Arial" panose="020B0604020202020204" pitchFamily="34" charset="-128"/>
              </a:rPr>
              <a:t> and </a:t>
            </a:r>
            <a:r>
              <a:rPr lang="en-US" sz="1100" b="0">
                <a:latin typeface="+mj-lt"/>
                <a:ea typeface="Arial" panose="020B0604020202020204" pitchFamily="34" charset="-128"/>
              </a:rPr>
              <a:t>Arial Black</a:t>
            </a:r>
            <a:r>
              <a:rPr lang="en-US" sz="1100" b="1">
                <a:latin typeface="+mn-lt"/>
                <a:ea typeface="Arial" panose="020B0604020202020204" pitchFamily="34" charset="-128"/>
              </a:rPr>
              <a:t> </a:t>
            </a:r>
            <a:r>
              <a:rPr lang="en-US" sz="1100">
                <a:latin typeface="+mn-lt"/>
                <a:ea typeface="Arial" panose="020B0604020202020204" pitchFamily="34" charset="-128"/>
              </a:rPr>
              <a:t>fonts installed in your computer before editing this template. If you do not have these fonts, please go to the link </a:t>
            </a:r>
            <a:r>
              <a:rPr lang="en-US" sz="1100" b="1">
                <a:latin typeface="+mn-lt"/>
                <a:ea typeface="Arial" panose="020B0604020202020204" pitchFamily="34" charset="-128"/>
              </a:rPr>
              <a:t>brand.jdrf.org </a:t>
            </a:r>
            <a:r>
              <a:rPr lang="en-US" sz="1100">
                <a:latin typeface="+mn-lt"/>
                <a:ea typeface="Arial" panose="020B0604020202020204" pitchFamily="34" charset="-128"/>
              </a:rPr>
              <a:t>to download the fonts.</a:t>
            </a:r>
            <a:endParaRPr lang="en-US" sz="1100" b="1">
              <a:latin typeface="+mn-lt"/>
              <a:ea typeface="Arial" panose="020B0604020202020204" pitchFamily="34" charset="-128"/>
            </a:endParaRPr>
          </a:p>
          <a:p>
            <a:pPr marL="274742" lvl="0" indent="-274742">
              <a:lnSpc>
                <a:spcPct val="110000"/>
              </a:lnSpc>
              <a:spcAft>
                <a:spcPts val="1154"/>
              </a:spcAft>
              <a:buFont typeface="Arial"/>
              <a:buChar char="•"/>
            </a:pPr>
            <a:r>
              <a:rPr lang="en-US" sz="1100">
                <a:latin typeface="+mn-lt"/>
                <a:ea typeface="Arial" panose="020B0604020202020204" pitchFamily="34" charset="-128"/>
              </a:rPr>
              <a:t>Each slide has instructions and guidelines written about what kind of font to use, size, color etc. </a:t>
            </a:r>
            <a:br>
              <a:rPr lang="en-US" sz="1100">
                <a:latin typeface="+mn-lt"/>
                <a:ea typeface="Arial" panose="020B0604020202020204" pitchFamily="34" charset="-128"/>
              </a:rPr>
            </a:br>
            <a:r>
              <a:rPr lang="en-US" sz="1100">
                <a:latin typeface="+mn-lt"/>
                <a:ea typeface="Arial" panose="020B0604020202020204" pitchFamily="34" charset="-128"/>
              </a:rPr>
              <a:t>Follow the guidelines provided. </a:t>
            </a:r>
          </a:p>
          <a:p>
            <a:pPr marL="274742" lvl="0" indent="-274742">
              <a:lnSpc>
                <a:spcPct val="110000"/>
              </a:lnSpc>
              <a:spcAft>
                <a:spcPts val="1154"/>
              </a:spcAft>
              <a:buFont typeface="Arial"/>
              <a:buChar char="•"/>
            </a:pPr>
            <a:r>
              <a:rPr lang="en-US" sz="1100">
                <a:latin typeface="+mn-lt"/>
                <a:ea typeface="Arial" panose="020B0604020202020204" pitchFamily="34" charset="-128"/>
              </a:rPr>
              <a:t>Do not go beyond the character limit written for each slide and do not force fit the text. You will have to alter the text and content according to the character limit to maintain consistency throughout the presentation. </a:t>
            </a:r>
          </a:p>
          <a:p>
            <a:pPr marL="274742" lvl="0" indent="-274742">
              <a:lnSpc>
                <a:spcPct val="110000"/>
              </a:lnSpc>
              <a:spcAft>
                <a:spcPts val="1154"/>
              </a:spcAft>
              <a:buFont typeface="Arial"/>
              <a:buChar char="•"/>
            </a:pPr>
            <a:r>
              <a:rPr lang="en-US" sz="1100">
                <a:latin typeface="+mn-lt"/>
                <a:ea typeface="Arial" panose="020B0604020202020204" pitchFamily="34" charset="-128"/>
              </a:rPr>
              <a:t>Copying and pasting your own “pre-made” slides in this presentation is strictly prohibited.</a:t>
            </a:r>
          </a:p>
          <a:p>
            <a:pPr marL="274742" lvl="0" indent="-274742">
              <a:lnSpc>
                <a:spcPct val="110000"/>
              </a:lnSpc>
              <a:spcAft>
                <a:spcPts val="1154"/>
              </a:spcAft>
              <a:buFont typeface="Arial"/>
              <a:buChar char="•"/>
            </a:pPr>
            <a:r>
              <a:rPr lang="en-US" sz="1100">
                <a:latin typeface="+mn-lt"/>
                <a:ea typeface="Arial" panose="020B0604020202020204" pitchFamily="34" charset="-128"/>
              </a:rPr>
              <a:t>To edit each slide, simply re-type the text in given area. </a:t>
            </a:r>
          </a:p>
          <a:p>
            <a:pPr marL="274742" lvl="0" indent="-274742">
              <a:lnSpc>
                <a:spcPct val="110000"/>
              </a:lnSpc>
              <a:spcAft>
                <a:spcPts val="1154"/>
              </a:spcAft>
              <a:buFont typeface="Arial"/>
              <a:buChar char="•"/>
            </a:pPr>
            <a:r>
              <a:rPr lang="en-US" sz="1100">
                <a:latin typeface="+mn-lt"/>
                <a:ea typeface="Arial" panose="020B0604020202020204" pitchFamily="34" charset="-128"/>
              </a:rPr>
              <a:t>Always use “Title Case” or “Initial Caps” for all main headers and titles of the slides. </a:t>
            </a:r>
          </a:p>
        </p:txBody>
      </p:sp>
      <p:sp>
        <p:nvSpPr>
          <p:cNvPr id="10" name="Title 1"/>
          <p:cNvSpPr txBox="1">
            <a:spLocks/>
          </p:cNvSpPr>
          <p:nvPr userDrawn="1"/>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marL="0" marR="0" indent="0" algn="ctr" defTabSz="457200" rtl="0" eaLnBrk="1" fontAlgn="auto" latinLnBrk="0" hangingPunct="1">
              <a:lnSpc>
                <a:spcPct val="100000"/>
              </a:lnSpc>
              <a:spcBef>
                <a:spcPct val="0"/>
              </a:spcBef>
              <a:spcAft>
                <a:spcPts val="0"/>
              </a:spcAft>
              <a:buClrTx/>
              <a:buSzTx/>
              <a:buFontTx/>
              <a:buNone/>
              <a:tabLst/>
              <a:defRPr sz="2800" kern="1200" baseline="0">
                <a:solidFill>
                  <a:schemeClr val="tx1"/>
                </a:solidFill>
                <a:latin typeface="+mj-lt"/>
                <a:ea typeface="Arial" pitchFamily="-127" charset="-128"/>
                <a:cs typeface="+mj-cs"/>
              </a:defRPr>
            </a:lvl1pPr>
            <a:lvl2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2pPr>
            <a:lvl3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3pPr>
            <a:lvl4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4pPr>
            <a:lvl5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5pPr>
            <a:lvl6pPr marL="4572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6pPr>
            <a:lvl7pPr marL="9144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7pPr>
            <a:lvl8pPr marL="13716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8pPr>
            <a:lvl9pPr marL="18288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9pPr>
          </a:lstStyle>
          <a:p>
            <a:r>
              <a:rPr lang="en-US" altLang="ja-JP" sz="2300">
                <a:ea typeface="Arial" panose="020B0604020202020204" pitchFamily="34" charset="-128"/>
              </a:rPr>
              <a:t>READ THIS FIRST</a:t>
            </a:r>
            <a:endParaRPr lang="en-US" sz="2300">
              <a:ea typeface="Arial" panose="020B0604020202020204" pitchFamily="34" charset="-128"/>
            </a:endParaRPr>
          </a:p>
        </p:txBody>
      </p:sp>
      <p:sp>
        <p:nvSpPr>
          <p:cNvPr id="8" name="TextBox 7"/>
          <p:cNvSpPr txBox="1"/>
          <p:nvPr userDrawn="1"/>
        </p:nvSpPr>
        <p:spPr>
          <a:xfrm>
            <a:off x="7091184" y="4859390"/>
            <a:ext cx="2013376" cy="230832"/>
          </a:xfrm>
          <a:prstGeom prst="rect">
            <a:avLst/>
          </a:prstGeom>
          <a:noFill/>
        </p:spPr>
        <p:txBody>
          <a:bodyPr wrap="square" rtlCol="0">
            <a:spAutoFit/>
          </a:bodyPr>
          <a:lstStyle/>
          <a:p>
            <a:pPr algn="r"/>
            <a:r>
              <a:rPr lang="en-US" sz="900" b="1">
                <a:solidFill>
                  <a:schemeClr val="accent2"/>
                </a:solidFill>
              </a:rPr>
              <a:t>V1.Nov.2018</a:t>
            </a:r>
          </a:p>
        </p:txBody>
      </p:sp>
    </p:spTree>
    <p:extLst>
      <p:ext uri="{BB962C8B-B14F-4D97-AF65-F5344CB8AC3E}">
        <p14:creationId xmlns:p14="http://schemas.microsoft.com/office/powerpoint/2010/main" val="2781117773"/>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17155-5D9A-4F1C-BEBA-CAB17B650AE4}" type="datetime1">
              <a:rPr lang="en-US" smtClean="0"/>
              <a:t>10/6/2021</a:t>
            </a:fld>
            <a:endParaRPr lang="en-US"/>
          </a:p>
        </p:txBody>
      </p:sp>
      <p:sp>
        <p:nvSpPr>
          <p:cNvPr id="5" name="Footer Placeholder 4"/>
          <p:cNvSpPr>
            <a:spLocks noGrp="1"/>
          </p:cNvSpPr>
          <p:nvPr>
            <p:ph type="ftr" sz="quarter" idx="11"/>
          </p:nvPr>
        </p:nvSpPr>
        <p:spPr/>
        <p:txBody>
          <a:bodyPr/>
          <a:lstStyle/>
          <a:p>
            <a:r>
              <a:rPr lang="en-US"/>
              <a:t>Accelerating Progress</a:t>
            </a:r>
          </a:p>
        </p:txBody>
      </p:sp>
      <p:sp>
        <p:nvSpPr>
          <p:cNvPr id="6" name="Slide Number Placeholder 5"/>
          <p:cNvSpPr>
            <a:spLocks noGrp="1"/>
          </p:cNvSpPr>
          <p:nvPr>
            <p:ph type="sldNum" sz="quarter" idx="12"/>
          </p:nvPr>
        </p:nvSpPr>
        <p:spPr/>
        <p:txBody>
          <a:bodyPr/>
          <a:lstStyle/>
          <a:p>
            <a:fld id="{4EAADB7E-A526-49DE-ABD7-90A5490CACB5}" type="slidenum">
              <a:rPr lang="en-US" smtClean="0"/>
              <a:pPr/>
              <a:t>‹#›</a:t>
            </a:fld>
            <a:endParaRPr lang="en-US"/>
          </a:p>
        </p:txBody>
      </p:sp>
      <p:sp>
        <p:nvSpPr>
          <p:cNvPr id="10" name="Text Placeholder 9"/>
          <p:cNvSpPr>
            <a:spLocks noGrp="1"/>
          </p:cNvSpPr>
          <p:nvPr>
            <p:ph type="body" sz="quarter" idx="13"/>
          </p:nvPr>
        </p:nvSpPr>
        <p:spPr>
          <a:xfrm>
            <a:off x="457201" y="423470"/>
            <a:ext cx="8258783" cy="225738"/>
          </a:xfrm>
        </p:spPr>
        <p:txBody>
          <a:bodyPr anchor="b">
            <a:noAutofit/>
          </a:bodyPr>
          <a:lstStyle>
            <a:lvl1pPr marL="0" indent="0">
              <a:buNone/>
              <a:defRPr sz="1800" b="1" cap="all" baseline="0">
                <a:solidFill>
                  <a:schemeClr val="accent1"/>
                </a:solidFill>
                <a:latin typeface="+mn-lt"/>
              </a:defRPr>
            </a:lvl1pPr>
            <a:lvl2pPr marL="457189" indent="0">
              <a:buNone/>
              <a:defRPr/>
            </a:lvl2pPr>
            <a:lvl3pPr marL="914378" indent="0">
              <a:buNone/>
              <a:defRPr/>
            </a:lvl3pPr>
            <a:lvl4pPr marL="1371566" indent="0">
              <a:buNone/>
              <a:defRPr/>
            </a:lvl4pPr>
            <a:lvl5pPr marL="1828754" indent="0">
              <a:buNone/>
              <a:defRPr/>
            </a:lvl5pPr>
          </a:lstStyle>
          <a:p>
            <a:pPr lvl="0"/>
            <a:r>
              <a:rPr lang="en-US"/>
              <a:t>Click to edit Master text styles</a:t>
            </a:r>
          </a:p>
        </p:txBody>
      </p:sp>
      <p:sp>
        <p:nvSpPr>
          <p:cNvPr id="8" name="Title Placeholder 1"/>
          <p:cNvSpPr>
            <a:spLocks noGrp="1"/>
          </p:cNvSpPr>
          <p:nvPr>
            <p:ph type="title"/>
          </p:nvPr>
        </p:nvSpPr>
        <p:spPr>
          <a:xfrm>
            <a:off x="457200" y="547968"/>
            <a:ext cx="8229600" cy="399316"/>
          </a:xfrm>
          <a:prstGeom prst="rect">
            <a:avLst/>
          </a:prstGeom>
        </p:spPr>
        <p:txBody>
          <a:bodyPr vert="horz" lIns="91440" tIns="45720" rIns="91440" bIns="45720" rtlCol="0" anchor="t">
            <a:normAutofit/>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850747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17155-5D9A-4F1C-BEBA-CAB17B650AE4}" type="datetime1">
              <a:rPr lang="en-US" smtClean="0"/>
              <a:t>10/6/2021</a:t>
            </a:fld>
            <a:endParaRPr lang="en-US"/>
          </a:p>
        </p:txBody>
      </p:sp>
      <p:sp>
        <p:nvSpPr>
          <p:cNvPr id="5" name="Footer Placeholder 4"/>
          <p:cNvSpPr>
            <a:spLocks noGrp="1"/>
          </p:cNvSpPr>
          <p:nvPr>
            <p:ph type="ftr" sz="quarter" idx="11"/>
          </p:nvPr>
        </p:nvSpPr>
        <p:spPr/>
        <p:txBody>
          <a:bodyPr/>
          <a:lstStyle/>
          <a:p>
            <a:r>
              <a:rPr lang="en-US"/>
              <a:t>Accelerating Progress</a:t>
            </a:r>
          </a:p>
        </p:txBody>
      </p:sp>
      <p:sp>
        <p:nvSpPr>
          <p:cNvPr id="6" name="Slide Number Placeholder 5"/>
          <p:cNvSpPr>
            <a:spLocks noGrp="1"/>
          </p:cNvSpPr>
          <p:nvPr>
            <p:ph type="sldNum" sz="quarter" idx="12"/>
          </p:nvPr>
        </p:nvSpPr>
        <p:spPr/>
        <p:txBody>
          <a:bodyPr/>
          <a:lstStyle/>
          <a:p>
            <a:fld id="{4EAADB7E-A526-49DE-ABD7-90A5490CACB5}" type="slidenum">
              <a:rPr lang="en-US" smtClean="0"/>
              <a:pPr/>
              <a:t>‹#›</a:t>
            </a:fld>
            <a:endParaRPr lang="en-US"/>
          </a:p>
        </p:txBody>
      </p:sp>
      <p:sp>
        <p:nvSpPr>
          <p:cNvPr id="10" name="Text Placeholder 9"/>
          <p:cNvSpPr>
            <a:spLocks noGrp="1"/>
          </p:cNvSpPr>
          <p:nvPr>
            <p:ph type="body" sz="quarter" idx="13"/>
          </p:nvPr>
        </p:nvSpPr>
        <p:spPr>
          <a:xfrm>
            <a:off x="457200" y="423470"/>
            <a:ext cx="8258783" cy="225738"/>
          </a:xfrm>
        </p:spPr>
        <p:txBody>
          <a:bodyPr anchor="b">
            <a:noAutofit/>
          </a:bodyPr>
          <a:lstStyle>
            <a:lvl1pPr marL="0" indent="0">
              <a:buNone/>
              <a:defRPr sz="1800" b="1" cap="all"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itle Placeholder 1"/>
          <p:cNvSpPr>
            <a:spLocks noGrp="1"/>
          </p:cNvSpPr>
          <p:nvPr>
            <p:ph type="title"/>
          </p:nvPr>
        </p:nvSpPr>
        <p:spPr>
          <a:xfrm>
            <a:off x="457200" y="547968"/>
            <a:ext cx="8229600" cy="399316"/>
          </a:xfrm>
          <a:prstGeom prst="rect">
            <a:avLst/>
          </a:prstGeom>
        </p:spPr>
        <p:txBody>
          <a:bodyPr vert="horz" lIns="91440" tIns="45720" rIns="91440" bIns="45720" rtlCol="0" anchor="t">
            <a:normAutofit/>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1593610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Blue sub-header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D66904E-83A4-7B4A-B60F-D9CB0641E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7" y="4550732"/>
            <a:ext cx="9157365" cy="592767"/>
          </a:xfrm>
          <a:prstGeom prst="rect">
            <a:avLst/>
          </a:prstGeom>
        </p:spPr>
      </p:pic>
      <p:grpSp>
        <p:nvGrpSpPr>
          <p:cNvPr id="19" name="Group 18">
            <a:extLst>
              <a:ext uri="{FF2B5EF4-FFF2-40B4-BE49-F238E27FC236}">
                <a16:creationId xmlns:a16="http://schemas.microsoft.com/office/drawing/2014/main" id="{4FA0FD7C-3CBA-2948-B599-9264B31CA847}"/>
              </a:ext>
            </a:extLst>
          </p:cNvPr>
          <p:cNvGrpSpPr/>
          <p:nvPr userDrawn="1"/>
        </p:nvGrpSpPr>
        <p:grpSpPr>
          <a:xfrm>
            <a:off x="457201" y="4836406"/>
            <a:ext cx="596601" cy="164219"/>
            <a:chOff x="129006" y="9616807"/>
            <a:chExt cx="1595347" cy="439132"/>
          </a:xfrm>
          <a:solidFill>
            <a:schemeClr val="bg1"/>
          </a:solidFill>
        </p:grpSpPr>
        <p:sp>
          <p:nvSpPr>
            <p:cNvPr id="20" name="Freeform 7">
              <a:extLst>
                <a:ext uri="{FF2B5EF4-FFF2-40B4-BE49-F238E27FC236}">
                  <a16:creationId xmlns:a16="http://schemas.microsoft.com/office/drawing/2014/main" id="{5FFFD06D-3648-AB45-B6C5-8F9C631D73F7}"/>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77">
                <a:defRPr/>
              </a:pPr>
              <a:endParaRPr lang="en-US" sz="1800">
                <a:solidFill>
                  <a:srgbClr val="0055FF"/>
                </a:solidFill>
                <a:ea typeface="Arial" panose="020B0604020202020204" pitchFamily="34" charset="-128"/>
              </a:endParaRPr>
            </a:p>
          </p:txBody>
        </p:sp>
        <p:sp>
          <p:nvSpPr>
            <p:cNvPr id="21" name="Freeform 8">
              <a:extLst>
                <a:ext uri="{FF2B5EF4-FFF2-40B4-BE49-F238E27FC236}">
                  <a16:creationId xmlns:a16="http://schemas.microsoft.com/office/drawing/2014/main" id="{7DCEC2A7-6D1B-D34F-902A-238B8F1B917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77">
                <a:defRPr/>
              </a:pPr>
              <a:endParaRPr lang="en-US" sz="1800">
                <a:solidFill>
                  <a:srgbClr val="0055FF"/>
                </a:solidFill>
                <a:ea typeface="Arial" panose="020B0604020202020204" pitchFamily="34" charset="-128"/>
              </a:endParaRPr>
            </a:p>
          </p:txBody>
        </p:sp>
        <p:sp>
          <p:nvSpPr>
            <p:cNvPr id="22" name="Freeform 9">
              <a:extLst>
                <a:ext uri="{FF2B5EF4-FFF2-40B4-BE49-F238E27FC236}">
                  <a16:creationId xmlns:a16="http://schemas.microsoft.com/office/drawing/2014/main" id="{21218239-46E2-2945-8886-1318BD9751D1}"/>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77">
                <a:defRPr/>
              </a:pPr>
              <a:endParaRPr lang="en-US" sz="1800">
                <a:solidFill>
                  <a:srgbClr val="0055FF"/>
                </a:solidFill>
                <a:ea typeface="Arial" panose="020B0604020202020204" pitchFamily="34" charset="-128"/>
              </a:endParaRPr>
            </a:p>
          </p:txBody>
        </p:sp>
      </p:grpSp>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marL="0" marR="0" indent="0" algn="ctr" defTabSz="439577" rtl="0" eaLnBrk="1" fontAlgn="auto" latinLnBrk="0" hangingPunct="1">
              <a:lnSpc>
                <a:spcPct val="100000"/>
              </a:lnSpc>
              <a:spcBef>
                <a:spcPct val="0"/>
              </a:spcBef>
              <a:spcAft>
                <a:spcPts val="0"/>
              </a:spcAft>
              <a:buClrTx/>
              <a:buSzTx/>
              <a:buFontTx/>
              <a:buNone/>
              <a:tabLst/>
              <a:defRPr sz="2400" baseline="0"/>
            </a:lvl1pPr>
          </a:lstStyle>
          <a:p>
            <a:r>
              <a:rPr lang="en-US" altLang="ja-JP"/>
              <a:t>Header. Type in Title Case </a:t>
            </a:r>
            <a:br>
              <a:rPr lang="en-US" altLang="ja-JP"/>
            </a:br>
            <a:r>
              <a:rPr lang="en-US" altLang="ja-JP"/>
              <a:t>Max 80 Char. 20pt. </a:t>
            </a:r>
            <a:r>
              <a:rPr lang="en-US"/>
              <a:t>Short Headline</a:t>
            </a:r>
          </a:p>
        </p:txBody>
      </p:sp>
      <p:sp>
        <p:nvSpPr>
          <p:cNvPr id="9" name="Text Placeholder 2"/>
          <p:cNvSpPr>
            <a:spLocks noGrp="1"/>
          </p:cNvSpPr>
          <p:nvPr>
            <p:ph idx="1" hasCustomPrompt="1"/>
          </p:nvPr>
        </p:nvSpPr>
        <p:spPr>
          <a:xfrm>
            <a:off x="457200" y="1568606"/>
            <a:ext cx="8229600" cy="3026017"/>
          </a:xfrm>
          <a:prstGeom prst="rect">
            <a:avLst/>
          </a:prstGeom>
        </p:spPr>
        <p:txBody>
          <a:bodyPr rtlCol="0">
            <a:noAutofit/>
          </a:bodyPr>
          <a:lstStyle>
            <a:lvl1pPr marL="131874">
              <a:spcAft>
                <a:spcPts val="577"/>
              </a:spcAft>
              <a:defRPr baseline="0">
                <a:solidFill>
                  <a:schemeClr val="accent2"/>
                </a:solidFill>
              </a:defRPr>
            </a:lvl1pPr>
            <a:lvl2pPr>
              <a:spcAft>
                <a:spcPts val="577"/>
              </a:spcAft>
              <a:defRPr>
                <a:solidFill>
                  <a:schemeClr val="accent2"/>
                </a:solidFill>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3pPr>
            <a:lvl4pPr marL="1538519"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4pPr>
            <a:lvl5pPr marL="184683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xfrm>
            <a:off x="8693155" y="4808766"/>
            <a:ext cx="392113" cy="275998"/>
          </a:xfrm>
        </p:spPr>
        <p:txBody>
          <a:bodyPr/>
          <a:lstStyle>
            <a:lvl1pPr algn="l" rtl="0">
              <a:defRPr>
                <a:solidFill>
                  <a:schemeClr val="bg1"/>
                </a:solidFill>
              </a:defRPr>
            </a:lvl1pPr>
          </a:lstStyle>
          <a:p>
            <a:fld id="{BFB6FC33-D603-49AE-B19D-B293BCCB8D69}" type="slidenum">
              <a:rPr lang="en-US" altLang="en-US" smtClean="0">
                <a:solidFill>
                  <a:prstClr val="white"/>
                </a:solidFill>
              </a:rPr>
              <a:pPr/>
              <a:t>‹#›</a:t>
            </a:fld>
            <a:endParaRPr lang="en-US" altLang="en-US">
              <a:solidFill>
                <a:prstClr val="white"/>
              </a:solidFill>
            </a:endParaRPr>
          </a:p>
        </p:txBody>
      </p:sp>
      <p:sp>
        <p:nvSpPr>
          <p:cNvPr id="5" name="Text Placeholder 4">
            <a:extLst>
              <a:ext uri="{FF2B5EF4-FFF2-40B4-BE49-F238E27FC236}">
                <a16:creationId xmlns:a16="http://schemas.microsoft.com/office/drawing/2014/main" id="{B5BEB128-ED52-2847-B1C9-70ADF658A610}"/>
              </a:ext>
            </a:extLst>
          </p:cNvPr>
          <p:cNvSpPr>
            <a:spLocks noGrp="1"/>
          </p:cNvSpPr>
          <p:nvPr>
            <p:ph type="body" sz="quarter" idx="13"/>
          </p:nvPr>
        </p:nvSpPr>
        <p:spPr>
          <a:xfrm>
            <a:off x="346439" y="1089530"/>
            <a:ext cx="8451124" cy="327025"/>
          </a:xfrm>
        </p:spPr>
        <p:txBody>
          <a:bodyPr/>
          <a:lstStyle>
            <a:lvl1pPr marL="0" indent="0" algn="ctr">
              <a:buNone/>
              <a:defRPr lang="en-US" sz="1400" kern="1200" smtClean="0">
                <a:solidFill>
                  <a:srgbClr val="0055FF"/>
                </a:solidFill>
                <a:latin typeface="+mj-lt"/>
                <a:ea typeface="Arial" pitchFamily="-127" charset="-128"/>
                <a:cs typeface="+mn-cs"/>
              </a:defRPr>
            </a:lvl1pPr>
          </a:lstStyle>
          <a:p>
            <a:pPr lvl="0"/>
            <a:r>
              <a:rPr lang="en-US"/>
              <a:t>Click to edit Master text styles</a:t>
            </a:r>
          </a:p>
        </p:txBody>
      </p:sp>
    </p:spTree>
    <p:extLst>
      <p:ext uri="{BB962C8B-B14F-4D97-AF65-F5344CB8AC3E}">
        <p14:creationId xmlns:p14="http://schemas.microsoft.com/office/powerpoint/2010/main" val="242640386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300" baseline="0"/>
            </a:lvl1pPr>
          </a:lstStyle>
          <a:p>
            <a:r>
              <a:rPr lang="en-US" altLang="ja-JP"/>
              <a:t>Header. Type in Title Case </a:t>
            </a:r>
            <a:br>
              <a:rPr lang="en-US" altLang="ja-JP"/>
            </a:br>
            <a:r>
              <a:rPr lang="en-US" altLang="ja-JP"/>
              <a:t>Max 80 Char. 24pt. </a:t>
            </a:r>
            <a:r>
              <a:rPr lang="en-US"/>
              <a:t>Short Headline</a:t>
            </a:r>
          </a:p>
        </p:txBody>
      </p:sp>
      <p:sp>
        <p:nvSpPr>
          <p:cNvPr id="9" name="Text Placeholder 2"/>
          <p:cNvSpPr>
            <a:spLocks noGrp="1"/>
          </p:cNvSpPr>
          <p:nvPr>
            <p:ph idx="1" hasCustomPrompt="1"/>
          </p:nvPr>
        </p:nvSpPr>
        <p:spPr>
          <a:xfrm>
            <a:off x="457200" y="1200151"/>
            <a:ext cx="8229600" cy="3394472"/>
          </a:xfrm>
          <a:prstGeom prst="rect">
            <a:avLst/>
          </a:prstGeom>
        </p:spPr>
        <p:txBody>
          <a:bodyPr rtlCol="0">
            <a:noAutofit/>
          </a:bodyPr>
          <a:lstStyle>
            <a:lvl1pPr marL="131877">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p:txBody>
          <a:bodyPr/>
          <a:lstStyle>
            <a:lvl1pPr>
              <a:defRPr/>
            </a:lvl1pPr>
          </a:lstStyle>
          <a:p>
            <a:fld id="{BFB6FC33-D603-49AE-B19D-B293BCCB8D69}" type="slidenum">
              <a:rPr lang="en-US" altLang="en-US"/>
              <a:pPr/>
              <a:t>‹#›</a:t>
            </a:fld>
            <a:endParaRPr lang="en-US" altLang="en-US"/>
          </a:p>
        </p:txBody>
      </p:sp>
    </p:spTree>
    <p:extLst>
      <p:ext uri="{BB962C8B-B14F-4D97-AF65-F5344CB8AC3E}">
        <p14:creationId xmlns:p14="http://schemas.microsoft.com/office/powerpoint/2010/main" val="2106552716"/>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4385244"/>
            <a:ext cx="9144000" cy="758256"/>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55" fontAlgn="base">
              <a:spcBef>
                <a:spcPct val="0"/>
              </a:spcBef>
              <a:spcAft>
                <a:spcPct val="0"/>
              </a:spcAft>
            </a:pP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401888"/>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685800" y="2398445"/>
            <a:ext cx="7772400" cy="1102519"/>
          </a:xfrm>
        </p:spPr>
        <p:txBody>
          <a:bodyPr>
            <a:noAutofit/>
          </a:bodyPr>
          <a:lstStyle>
            <a:lvl1pPr marL="0" marR="0" indent="0" algn="ctr" defTabSz="439555" rtl="0" eaLnBrk="1" fontAlgn="auto" latinLnBrk="0" hangingPunct="1">
              <a:lnSpc>
                <a:spcPct val="100000"/>
              </a:lnSpc>
              <a:spcBef>
                <a:spcPct val="0"/>
              </a:spcBef>
              <a:spcAft>
                <a:spcPts val="0"/>
              </a:spcAft>
              <a:buClrTx/>
              <a:buSzTx/>
              <a:buFontTx/>
              <a:buNone/>
              <a:tabLst/>
              <a:defRPr sz="3500" baseline="0"/>
            </a:lvl1pPr>
          </a:lstStyle>
          <a:p>
            <a:r>
              <a:rPr lang="en-US"/>
              <a:t> Main Title (Max. 25 char.)</a:t>
            </a:r>
          </a:p>
        </p:txBody>
      </p:sp>
      <p:sp>
        <p:nvSpPr>
          <p:cNvPr id="3" name="Subtitle 2"/>
          <p:cNvSpPr>
            <a:spLocks noGrp="1"/>
          </p:cNvSpPr>
          <p:nvPr>
            <p:ph type="subTitle" idx="1" hasCustomPrompt="1"/>
          </p:nvPr>
        </p:nvSpPr>
        <p:spPr>
          <a:xfrm>
            <a:off x="1371600" y="3550643"/>
            <a:ext cx="6400800" cy="404929"/>
          </a:xfrm>
        </p:spPr>
        <p:txBody>
          <a:bodyPr>
            <a:noAutofit/>
          </a:bodyPr>
          <a:lstStyle>
            <a:lvl1pPr marL="0" indent="0" algn="ctr">
              <a:buNone/>
              <a:defRPr sz="2000" b="0" baseline="0">
                <a:solidFill>
                  <a:schemeClr val="tx1">
                    <a:tint val="75000"/>
                  </a:schemeClr>
                </a:solidFill>
                <a:latin typeface="+mj-lt"/>
              </a:defRPr>
            </a:lvl1pPr>
            <a:lvl2pPr marL="439555" indent="0" algn="ctr">
              <a:buNone/>
              <a:defRPr>
                <a:solidFill>
                  <a:schemeClr val="tx1">
                    <a:tint val="75000"/>
                  </a:schemeClr>
                </a:solidFill>
              </a:defRPr>
            </a:lvl2pPr>
            <a:lvl3pPr marL="879110" indent="0" algn="ctr">
              <a:buNone/>
              <a:defRPr>
                <a:solidFill>
                  <a:schemeClr val="tx1">
                    <a:tint val="75000"/>
                  </a:schemeClr>
                </a:solidFill>
              </a:defRPr>
            </a:lvl3pPr>
            <a:lvl4pPr marL="1318665" indent="0" algn="ctr">
              <a:buNone/>
              <a:defRPr>
                <a:solidFill>
                  <a:schemeClr val="tx1">
                    <a:tint val="75000"/>
                  </a:schemeClr>
                </a:solidFill>
              </a:defRPr>
            </a:lvl4pPr>
            <a:lvl5pPr marL="1758219" indent="0" algn="ctr">
              <a:buNone/>
              <a:defRPr>
                <a:solidFill>
                  <a:schemeClr val="tx1">
                    <a:tint val="75000"/>
                  </a:schemeClr>
                </a:solidFill>
              </a:defRPr>
            </a:lvl5pPr>
            <a:lvl6pPr marL="2197774" indent="0" algn="ctr">
              <a:buNone/>
              <a:defRPr>
                <a:solidFill>
                  <a:schemeClr val="tx1">
                    <a:tint val="75000"/>
                  </a:schemeClr>
                </a:solidFill>
              </a:defRPr>
            </a:lvl6pPr>
            <a:lvl7pPr marL="2637329" indent="0" algn="ctr">
              <a:buNone/>
              <a:defRPr>
                <a:solidFill>
                  <a:schemeClr val="tx1">
                    <a:tint val="75000"/>
                  </a:schemeClr>
                </a:solidFill>
              </a:defRPr>
            </a:lvl7pPr>
            <a:lvl8pPr marL="3076884" indent="0" algn="ctr">
              <a:buNone/>
              <a:defRPr>
                <a:solidFill>
                  <a:schemeClr val="tx1">
                    <a:tint val="75000"/>
                  </a:schemeClr>
                </a:solidFill>
              </a:defRPr>
            </a:lvl8pPr>
            <a:lvl9pPr marL="3516439"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2556" y="4081467"/>
            <a:ext cx="6430963" cy="519112"/>
          </a:xfrm>
        </p:spPr>
        <p:txBody>
          <a:bodyPr/>
          <a:lstStyle>
            <a:lvl1pPr marL="0" indent="0" algn="ctr">
              <a:buNone/>
              <a:defRPr sz="1400" b="0" baseline="0">
                <a:solidFill>
                  <a:srgbClr val="FFFFFF"/>
                </a:solidFill>
                <a:latin typeface="+mj-lt"/>
              </a:defRPr>
            </a:lvl1pPr>
          </a:lstStyle>
          <a:p>
            <a:pPr lvl="0"/>
            <a:r>
              <a:rPr lang="en-US"/>
              <a:t>Month Date, Year</a:t>
            </a:r>
          </a:p>
        </p:txBody>
      </p:sp>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4776" y="1056095"/>
            <a:ext cx="2787722" cy="574155"/>
          </a:xfrm>
          <a:prstGeom prst="rect">
            <a:avLst/>
          </a:prstGeom>
        </p:spPr>
      </p:pic>
    </p:spTree>
    <p:extLst>
      <p:ext uri="{BB962C8B-B14F-4D97-AF65-F5344CB8AC3E}">
        <p14:creationId xmlns:p14="http://schemas.microsoft.com/office/powerpoint/2010/main" val="1932243948"/>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eer to Peer Cover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390" y="2068003"/>
            <a:ext cx="8568497" cy="1373468"/>
          </a:xfrm>
          <a:prstGeom prst="rect">
            <a:avLst/>
          </a:prstGeom>
        </p:spPr>
      </p:pic>
      <p:sp>
        <p:nvSpPr>
          <p:cNvPr id="4" name="Rectangle 3">
            <a:extLst>
              <a:ext uri="{FF2B5EF4-FFF2-40B4-BE49-F238E27FC236}">
                <a16:creationId xmlns:a16="http://schemas.microsoft.com/office/drawing/2014/main" id="{D6DC0B3A-E7B7-43FA-87C8-189AC713D1BC}"/>
              </a:ext>
            </a:extLst>
          </p:cNvPr>
          <p:cNvSpPr>
            <a:spLocks noChangeArrowheads="1"/>
          </p:cNvSpPr>
          <p:nvPr userDrawn="1"/>
        </p:nvSpPr>
        <p:spPr bwMode="auto">
          <a:xfrm>
            <a:off x="0" y="4685260"/>
            <a:ext cx="9144000" cy="45824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55" fontAlgn="base">
              <a:spcBef>
                <a:spcPct val="0"/>
              </a:spcBef>
              <a:spcAft>
                <a:spcPct val="0"/>
              </a:spcAft>
            </a:pPr>
            <a:endParaRPr lang="en-US" altLang="en-US" sz="1800">
              <a:solidFill>
                <a:srgbClr val="FFFFFF"/>
              </a:solidFill>
              <a:ea typeface="Arial" panose="020B0604020202020204" pitchFamily="34" charset="-128"/>
            </a:endParaRPr>
          </a:p>
        </p:txBody>
      </p:sp>
      <p:sp>
        <p:nvSpPr>
          <p:cNvPr id="2" name="Title 1"/>
          <p:cNvSpPr>
            <a:spLocks noGrp="1"/>
          </p:cNvSpPr>
          <p:nvPr>
            <p:ph type="ctrTitle" hasCustomPrompt="1"/>
          </p:nvPr>
        </p:nvSpPr>
        <p:spPr>
          <a:xfrm>
            <a:off x="672436" y="2244439"/>
            <a:ext cx="7772400" cy="748145"/>
          </a:xfrm>
        </p:spPr>
        <p:txBody>
          <a:bodyPr>
            <a:noAutofit/>
          </a:bodyPr>
          <a:lstStyle>
            <a:lvl1pPr marL="0" marR="0" indent="0" algn="ctr" defTabSz="439555" rtl="0" eaLnBrk="1" fontAlgn="auto" latinLnBrk="0" hangingPunct="1">
              <a:lnSpc>
                <a:spcPct val="100000"/>
              </a:lnSpc>
              <a:spcBef>
                <a:spcPct val="0"/>
              </a:spcBef>
              <a:spcAft>
                <a:spcPts val="0"/>
              </a:spcAft>
              <a:buClrTx/>
              <a:buSzTx/>
              <a:buFontTx/>
              <a:buNone/>
              <a:tabLst/>
              <a:defRPr sz="3500" b="0" baseline="0">
                <a:solidFill>
                  <a:schemeClr val="bg1"/>
                </a:solidFill>
              </a:defRPr>
            </a:lvl1pPr>
          </a:lstStyle>
          <a:p>
            <a:r>
              <a:rPr lang="en-US"/>
              <a:t>Main Title (Max. 25 char.)</a:t>
            </a:r>
          </a:p>
        </p:txBody>
      </p:sp>
      <p:sp>
        <p:nvSpPr>
          <p:cNvPr id="3" name="Subtitle 2"/>
          <p:cNvSpPr>
            <a:spLocks noGrp="1"/>
          </p:cNvSpPr>
          <p:nvPr>
            <p:ph type="subTitle" idx="1" hasCustomPrompt="1"/>
          </p:nvPr>
        </p:nvSpPr>
        <p:spPr>
          <a:xfrm>
            <a:off x="1340776" y="3687796"/>
            <a:ext cx="6435727" cy="449162"/>
          </a:xfrm>
        </p:spPr>
        <p:txBody>
          <a:bodyPr>
            <a:noAutofit/>
          </a:bodyPr>
          <a:lstStyle>
            <a:lvl1pPr marL="0" indent="0" algn="ctr">
              <a:buNone/>
              <a:defRPr sz="2000" b="0">
                <a:solidFill>
                  <a:srgbClr val="898989"/>
                </a:solidFill>
                <a:latin typeface="+mj-lt"/>
              </a:defRPr>
            </a:lvl1pPr>
            <a:lvl2pPr marL="439555" indent="0" algn="ctr">
              <a:buNone/>
              <a:defRPr>
                <a:solidFill>
                  <a:schemeClr val="tx1">
                    <a:tint val="75000"/>
                  </a:schemeClr>
                </a:solidFill>
              </a:defRPr>
            </a:lvl2pPr>
            <a:lvl3pPr marL="879110" indent="0" algn="ctr">
              <a:buNone/>
              <a:defRPr>
                <a:solidFill>
                  <a:schemeClr val="tx1">
                    <a:tint val="75000"/>
                  </a:schemeClr>
                </a:solidFill>
              </a:defRPr>
            </a:lvl3pPr>
            <a:lvl4pPr marL="1318665" indent="0" algn="ctr">
              <a:buNone/>
              <a:defRPr>
                <a:solidFill>
                  <a:schemeClr val="tx1">
                    <a:tint val="75000"/>
                  </a:schemeClr>
                </a:solidFill>
              </a:defRPr>
            </a:lvl4pPr>
            <a:lvl5pPr marL="1758219" indent="0" algn="ctr">
              <a:buNone/>
              <a:defRPr>
                <a:solidFill>
                  <a:schemeClr val="tx1">
                    <a:tint val="75000"/>
                  </a:schemeClr>
                </a:solidFill>
              </a:defRPr>
            </a:lvl5pPr>
            <a:lvl6pPr marL="2197774" indent="0" algn="ctr">
              <a:buNone/>
              <a:defRPr>
                <a:solidFill>
                  <a:schemeClr val="tx1">
                    <a:tint val="75000"/>
                  </a:schemeClr>
                </a:solidFill>
              </a:defRPr>
            </a:lvl6pPr>
            <a:lvl7pPr marL="2637329" indent="0" algn="ctr">
              <a:buNone/>
              <a:defRPr>
                <a:solidFill>
                  <a:schemeClr val="tx1">
                    <a:tint val="75000"/>
                  </a:schemeClr>
                </a:solidFill>
              </a:defRPr>
            </a:lvl7pPr>
            <a:lvl8pPr marL="3076884" indent="0" algn="ctr">
              <a:buNone/>
              <a:defRPr>
                <a:solidFill>
                  <a:schemeClr val="tx1">
                    <a:tint val="75000"/>
                  </a:schemeClr>
                </a:solidFill>
              </a:defRPr>
            </a:lvl8pPr>
            <a:lvl9pPr marL="3516439" indent="0" algn="ctr">
              <a:buNone/>
              <a:defRPr>
                <a:solidFill>
                  <a:schemeClr val="tx1">
                    <a:tint val="75000"/>
                  </a:schemeClr>
                </a:solidFill>
              </a:defRPr>
            </a:lvl9pPr>
          </a:lstStyle>
          <a:p>
            <a:r>
              <a:rPr lang="en-US"/>
              <a:t>PRESENTERS NAME</a:t>
            </a:r>
          </a:p>
        </p:txBody>
      </p:sp>
      <p:sp>
        <p:nvSpPr>
          <p:cNvPr id="12" name="Text Placeholder 17"/>
          <p:cNvSpPr>
            <a:spLocks noGrp="1"/>
          </p:cNvSpPr>
          <p:nvPr>
            <p:ph type="body" sz="quarter" idx="10" hasCustomPrompt="1"/>
          </p:nvPr>
        </p:nvSpPr>
        <p:spPr>
          <a:xfrm>
            <a:off x="1343157" y="4218621"/>
            <a:ext cx="6430963" cy="519112"/>
          </a:xfrm>
        </p:spPr>
        <p:txBody>
          <a:bodyPr/>
          <a:lstStyle>
            <a:lvl1pPr marL="0" indent="0" algn="ctr">
              <a:buNone/>
              <a:defRPr sz="1400" b="0" baseline="0">
                <a:solidFill>
                  <a:srgbClr val="898989"/>
                </a:solidFill>
                <a:latin typeface="+mj-lt"/>
              </a:defRPr>
            </a:lvl1pPr>
          </a:lstStyle>
          <a:p>
            <a:pPr lvl="0"/>
            <a:r>
              <a:rPr lang="en-US"/>
              <a:t>Month Date, Year</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4776" y="1056795"/>
            <a:ext cx="2787722" cy="572758"/>
          </a:xfrm>
          <a:prstGeom prst="rect">
            <a:avLst/>
          </a:prstGeom>
        </p:spPr>
      </p:pic>
    </p:spTree>
    <p:extLst>
      <p:ext uri="{BB962C8B-B14F-4D97-AF65-F5344CB8AC3E}">
        <p14:creationId xmlns:p14="http://schemas.microsoft.com/office/powerpoint/2010/main" val="32015304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 or Overvie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55" fontAlgn="base">
              <a:spcBef>
                <a:spcPct val="0"/>
              </a:spcBef>
              <a:spcAft>
                <a:spcPct val="0"/>
              </a:spcAft>
            </a:pPr>
            <a:endParaRPr lang="en-US" altLang="en-US" sz="1800">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76FFCABF-2507-4757-9F10-B043EA895976}"/>
              </a:ext>
            </a:extLst>
          </p:cNvPr>
          <p:cNvCxnSpPr/>
          <p:nvPr userDrawn="1"/>
        </p:nvCxnSpPr>
        <p:spPr>
          <a:xfrm>
            <a:off x="457205"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7EF0D5A-00BD-4139-9F21-4979EED1271A}"/>
              </a:ext>
            </a:extLst>
          </p:cNvPr>
          <p:cNvGrpSpPr/>
          <p:nvPr userDrawn="1"/>
        </p:nvGrpSpPr>
        <p:grpSpPr>
          <a:xfrm>
            <a:off x="108047" y="4858831"/>
            <a:ext cx="614442" cy="169130"/>
            <a:chOff x="129007" y="9616786"/>
            <a:chExt cx="1595346" cy="439131"/>
          </a:xfrm>
          <a:solidFill>
            <a:schemeClr val="bg1"/>
          </a:solidFill>
        </p:grpSpPr>
        <p:sp>
          <p:nvSpPr>
            <p:cNvPr id="8" name="Freeform 7">
              <a:extLst>
                <a:ext uri="{FF2B5EF4-FFF2-40B4-BE49-F238E27FC236}">
                  <a16:creationId xmlns:a16="http://schemas.microsoft.com/office/drawing/2014/main" id="{5A37985E-B495-442C-9B07-50D5574B2C31}"/>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sp>
          <p:nvSpPr>
            <p:cNvPr id="9" name="Freeform 8">
              <a:extLst>
                <a:ext uri="{FF2B5EF4-FFF2-40B4-BE49-F238E27FC236}">
                  <a16:creationId xmlns:a16="http://schemas.microsoft.com/office/drawing/2014/main" id="{46B4E9D8-CFC4-4EDD-A7A4-B5D02018AB52}"/>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sp>
          <p:nvSpPr>
            <p:cNvPr id="10" name="Freeform 9">
              <a:extLst>
                <a:ext uri="{FF2B5EF4-FFF2-40B4-BE49-F238E27FC236}">
                  <a16:creationId xmlns:a16="http://schemas.microsoft.com/office/drawing/2014/main" id="{1B502162-7C5D-4849-B617-5CA0A186898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grpSp>
      <p:sp>
        <p:nvSpPr>
          <p:cNvPr id="3" name="Content Placeholder 2"/>
          <p:cNvSpPr>
            <a:spLocks noGrp="1"/>
          </p:cNvSpPr>
          <p:nvPr>
            <p:ph idx="1" hasCustomPrompt="1"/>
          </p:nvPr>
        </p:nvSpPr>
        <p:spPr>
          <a:xfrm>
            <a:off x="3886311" y="204795"/>
            <a:ext cx="4800490" cy="4389835"/>
          </a:xfrm>
        </p:spPr>
        <p:txBody>
          <a:bodyPr>
            <a:noAutofit/>
          </a:bodyPr>
          <a:lstStyle>
            <a:lvl1pPr marL="131868" indent="-131868">
              <a:lnSpc>
                <a:spcPct val="110000"/>
              </a:lnSpc>
              <a:spcAft>
                <a:spcPts val="577"/>
              </a:spcAft>
              <a:buFont typeface="Arial"/>
              <a:buChar char="•"/>
              <a:defRPr sz="1100">
                <a:solidFill>
                  <a:schemeClr val="accent3">
                    <a:lumMod val="25000"/>
                  </a:schemeClr>
                </a:solidFill>
              </a:defRPr>
            </a:lvl1pPr>
            <a:lvl2pPr marL="604389" indent="-164834">
              <a:lnSpc>
                <a:spcPct val="110000"/>
              </a:lnSpc>
              <a:spcAft>
                <a:spcPts val="577"/>
              </a:spcAft>
              <a:buFont typeface="Arial"/>
              <a:buChar char="•"/>
              <a:defRPr sz="1100">
                <a:solidFill>
                  <a:schemeClr val="accent3">
                    <a:lumMod val="25000"/>
                  </a:schemeClr>
                </a:solidFill>
              </a:defRPr>
            </a:lvl2pPr>
            <a:lvl3pPr marL="1098887" marR="0" indent="-384611"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441"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742"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887" marR="0" lvl="2"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41" marR="0" lvl="3"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8" y="274651"/>
            <a:ext cx="3008313" cy="2402336"/>
          </a:xfrm>
        </p:spPr>
        <p:txBody>
          <a:bodyPr/>
          <a:lstStyle>
            <a:lvl1pPr algn="l">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8" y="3095967"/>
            <a:ext cx="3008313" cy="1492660"/>
          </a:xfrm>
        </p:spPr>
        <p:txBody>
          <a:bodyPr>
            <a:normAutofit/>
          </a:bodyPr>
          <a:lstStyle>
            <a:lvl1pPr marL="0" indent="0">
              <a:buNone/>
              <a:defRPr sz="1000">
                <a:solidFill>
                  <a:srgbClr val="FFFFFF"/>
                </a:solidFill>
              </a:defRPr>
            </a:lvl1pPr>
            <a:lvl2pPr marL="439555" indent="0">
              <a:buNone/>
              <a:defRPr sz="1100"/>
            </a:lvl2pPr>
            <a:lvl3pPr marL="879110" indent="0">
              <a:buNone/>
              <a:defRPr sz="1000"/>
            </a:lvl3pPr>
            <a:lvl4pPr marL="1318665" indent="0">
              <a:buNone/>
              <a:defRPr sz="900"/>
            </a:lvl4pPr>
            <a:lvl5pPr marL="1758219" indent="0">
              <a:buNone/>
              <a:defRPr sz="900"/>
            </a:lvl5pPr>
            <a:lvl6pPr marL="2197774" indent="0">
              <a:buNone/>
              <a:defRPr sz="900"/>
            </a:lvl6pPr>
            <a:lvl7pPr marL="2637329" indent="0">
              <a:buNone/>
              <a:defRPr sz="900"/>
            </a:lvl7pPr>
            <a:lvl8pPr marL="3076884" indent="0">
              <a:buNone/>
              <a:defRPr sz="900"/>
            </a:lvl8pPr>
            <a:lvl9pPr marL="3516439"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1" name="Date Placeholder 4">
            <a:extLst>
              <a:ext uri="{FF2B5EF4-FFF2-40B4-BE49-F238E27FC236}">
                <a16:creationId xmlns:a16="http://schemas.microsoft.com/office/drawing/2014/main" id="{65D76185-EBC6-4ECC-AD1C-9B5E800EF2CC}"/>
              </a:ext>
            </a:extLst>
          </p:cNvPr>
          <p:cNvSpPr>
            <a:spLocks noGrp="1"/>
          </p:cNvSpPr>
          <p:nvPr>
            <p:ph type="dt" sz="half" idx="10"/>
          </p:nvPr>
        </p:nvSpPr>
        <p:spPr/>
        <p:txBody>
          <a:bodyPr/>
          <a:lstStyle>
            <a:lvl1pPr>
              <a:defRPr/>
            </a:lvl1pPr>
          </a:lstStyle>
          <a:p>
            <a:fld id="{46C5494F-B314-7648-8207-8B673288F27C}" type="datetime1">
              <a:rPr lang="en-US" altLang="en-US" smtClean="0"/>
              <a:pPr/>
              <a:t>10/6/2021</a:t>
            </a:fld>
            <a:endParaRPr lang="en-US" altLang="en-US"/>
          </a:p>
        </p:txBody>
      </p:sp>
      <p:sp>
        <p:nvSpPr>
          <p:cNvPr id="12" name="Footer Placeholder 5">
            <a:extLst>
              <a:ext uri="{FF2B5EF4-FFF2-40B4-BE49-F238E27FC236}">
                <a16:creationId xmlns:a16="http://schemas.microsoft.com/office/drawing/2014/main" id="{76FDDF8B-E702-4F88-A10D-1A6997EF74F4}"/>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p:txBody>
          <a:bodyPr/>
          <a:lstStyle>
            <a:lvl1pPr>
              <a:defRPr/>
            </a:lvl1pPr>
          </a:lstStyle>
          <a:p>
            <a:fld id="{A7383A42-F693-4867-9543-FB7CC7990D82}"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35446647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ef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5172875"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1" y="1200155"/>
            <a:ext cx="4800490" cy="3394473"/>
          </a:xfrm>
        </p:spPr>
        <p:txBody>
          <a:bodyPr>
            <a:noAutofit/>
          </a:bodyPr>
          <a:lstStyle>
            <a:lvl1pPr marL="131868" indent="-131868">
              <a:lnSpc>
                <a:spcPct val="110000"/>
              </a:lnSpc>
              <a:spcAft>
                <a:spcPts val="577"/>
              </a:spcAft>
              <a:buFont typeface="Arial"/>
              <a:buChar char="•"/>
              <a:defRPr sz="1100">
                <a:solidFill>
                  <a:schemeClr val="accent3">
                    <a:lumMod val="25000"/>
                  </a:schemeClr>
                </a:solidFill>
              </a:defRPr>
            </a:lvl1pPr>
            <a:lvl2pPr marL="604389" indent="-164834">
              <a:lnSpc>
                <a:spcPct val="110000"/>
              </a:lnSpc>
              <a:spcAft>
                <a:spcPts val="577"/>
              </a:spcAft>
              <a:buFont typeface="Arial"/>
              <a:buChar char="•"/>
              <a:defRPr sz="1100">
                <a:solidFill>
                  <a:schemeClr val="accent3">
                    <a:lumMod val="25000"/>
                  </a:schemeClr>
                </a:solidFill>
              </a:defRPr>
            </a:lvl2pPr>
            <a:lvl3pPr marL="1098887"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441"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742"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887" marR="0" lvl="2"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41" marR="0" lvl="3"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3886257" y="171968"/>
            <a:ext cx="4800490" cy="857251"/>
          </a:xfrm>
        </p:spPr>
        <p:txBody>
          <a:bodyPr/>
          <a:lstStyle>
            <a:lvl1pPr algn="ctr">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13366"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solidFill>
                <a:srgbClr val="010101"/>
              </a:solidFill>
            </a:endParaRP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F1F4DD3E-0788-D240-9DA1-E2D20E753A0F}" type="datetime1">
              <a:rPr lang="en-US" altLang="en-US" smtClean="0"/>
              <a:pPr/>
              <a:t>10/6/2021</a:t>
            </a:fld>
            <a:endParaRPr lang="en-US" altLang="en-US"/>
          </a:p>
        </p:txBody>
      </p:sp>
    </p:spTree>
    <p:extLst>
      <p:ext uri="{BB962C8B-B14F-4D97-AF65-F5344CB8AC3E}">
        <p14:creationId xmlns:p14="http://schemas.microsoft.com/office/powerpoint/2010/main" val="30587842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ight Image+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5"/>
            <a:ext cx="4800490" cy="3394473"/>
          </a:xfrm>
        </p:spPr>
        <p:txBody>
          <a:bodyPr>
            <a:noAutofit/>
          </a:bodyPr>
          <a:lstStyle>
            <a:lvl1pPr marL="131868" indent="-131868">
              <a:spcAft>
                <a:spcPts val="577"/>
              </a:spcAft>
              <a:buFont typeface="Arial"/>
              <a:buChar char="•"/>
              <a:defRPr sz="1100">
                <a:solidFill>
                  <a:schemeClr val="accent3">
                    <a:lumMod val="25000"/>
                  </a:schemeClr>
                </a:solidFill>
              </a:defRPr>
            </a:lvl1pPr>
            <a:lvl2pPr marL="604389" indent="-164834">
              <a:spcAft>
                <a:spcPts val="577"/>
              </a:spcAft>
              <a:buFont typeface="Arial"/>
              <a:buChar char="•"/>
              <a:defRPr sz="1100">
                <a:solidFill>
                  <a:schemeClr val="accent3">
                    <a:lumMod val="25000"/>
                  </a:schemeClr>
                </a:solidFill>
              </a:defRPr>
            </a:lvl2pPr>
            <a:lvl3pPr marL="1098887"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441"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742"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887" marR="0" lvl="2"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41" marR="0" lvl="3"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8"/>
            <a:ext cx="4800490" cy="857251"/>
          </a:xfrm>
        </p:spPr>
        <p:txBody>
          <a:bodyPr/>
          <a:lstStyle>
            <a:lvl1pPr marL="0" marR="0" indent="0" algn="ctr" defTabSz="439555" rtl="0" eaLnBrk="1" fontAlgn="base" latinLnBrk="0" hangingPunct="1">
              <a:lnSpc>
                <a:spcPct val="100000"/>
              </a:lnSpc>
              <a:spcBef>
                <a:spcPct val="0"/>
              </a:spcBef>
              <a:spcAft>
                <a:spcPct val="0"/>
              </a:spcAft>
              <a:buClrTx/>
              <a:buSzTx/>
              <a:buFontTx/>
              <a:buNone/>
              <a:tabLst/>
              <a:defRPr sz="2300" b="0" baseline="0">
                <a:solidFill>
                  <a:schemeClr val="tx1"/>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5568951"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solidFill>
                <a:srgbClr val="010101"/>
              </a:solidFill>
            </a:endParaRP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19D3C136-E7ED-EA41-92E6-2DA72BA97C22}" type="datetime1">
              <a:rPr lang="en-US" altLang="en-US" smtClean="0"/>
              <a:pPr/>
              <a:t>10/6/2021</a:t>
            </a:fld>
            <a:endParaRPr lang="en-US" altLang="en-US"/>
          </a:p>
        </p:txBody>
      </p:sp>
    </p:spTree>
    <p:extLst>
      <p:ext uri="{BB962C8B-B14F-4D97-AF65-F5344CB8AC3E}">
        <p14:creationId xmlns:p14="http://schemas.microsoft.com/office/powerpoint/2010/main" val="33047878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Multiple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5B3FED-337A-4EC6-95D6-D4F79FF4BB49}"/>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defTabSz="439555" fontAlgn="base">
              <a:spcBef>
                <a:spcPct val="0"/>
              </a:spcBef>
              <a:spcAft>
                <a:spcPct val="0"/>
              </a:spcAft>
            </a:pPr>
            <a:endParaRPr lang="en-US" altLang="en-US" sz="1800">
              <a:solidFill>
                <a:srgbClr val="FFFFFF"/>
              </a:solidFill>
              <a:ea typeface="Arial" panose="020B0604020202020204" pitchFamily="34" charset="-128"/>
            </a:endParaRPr>
          </a:p>
        </p:txBody>
      </p:sp>
      <p:cxnSp>
        <p:nvCxnSpPr>
          <p:cNvPr id="8" name="Straight Connector 7">
            <a:extLst>
              <a:ext uri="{FF2B5EF4-FFF2-40B4-BE49-F238E27FC236}">
                <a16:creationId xmlns:a16="http://schemas.microsoft.com/office/drawing/2014/main" id="{5E8A2BA3-728A-46B2-BB24-50AA23758277}"/>
              </a:ext>
            </a:extLst>
          </p:cNvPr>
          <p:cNvCxnSpPr/>
          <p:nvPr userDrawn="1"/>
        </p:nvCxnSpPr>
        <p:spPr>
          <a:xfrm>
            <a:off x="457205" y="2916238"/>
            <a:ext cx="2227263"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C947F-71B3-45B1-9B41-BCDB2DB4B02B}"/>
              </a:ext>
            </a:extLst>
          </p:cNvPr>
          <p:cNvCxnSpPr>
            <a:cxnSpLocks/>
          </p:cNvCxnSpPr>
          <p:nvPr userDrawn="1"/>
        </p:nvCxnSpPr>
        <p:spPr>
          <a:xfrm>
            <a:off x="8686800" y="4754564"/>
            <a:ext cx="4572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9B3853F-C5B5-4A8F-84D1-94095FCECD38}"/>
              </a:ext>
            </a:extLst>
          </p:cNvPr>
          <p:cNvGrpSpPr/>
          <p:nvPr userDrawn="1"/>
        </p:nvGrpSpPr>
        <p:grpSpPr>
          <a:xfrm>
            <a:off x="108047" y="4858831"/>
            <a:ext cx="614442" cy="169130"/>
            <a:chOff x="129007" y="9616786"/>
            <a:chExt cx="1595346" cy="439131"/>
          </a:xfrm>
          <a:solidFill>
            <a:schemeClr val="bg1"/>
          </a:solidFill>
        </p:grpSpPr>
        <p:sp>
          <p:nvSpPr>
            <p:cNvPr id="14" name="Freeform 7">
              <a:extLst>
                <a:ext uri="{FF2B5EF4-FFF2-40B4-BE49-F238E27FC236}">
                  <a16:creationId xmlns:a16="http://schemas.microsoft.com/office/drawing/2014/main" id="{062F9C91-A4EC-45F6-AFEB-D3B2408A3090}"/>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sp>
          <p:nvSpPr>
            <p:cNvPr id="15" name="Freeform 8">
              <a:extLst>
                <a:ext uri="{FF2B5EF4-FFF2-40B4-BE49-F238E27FC236}">
                  <a16:creationId xmlns:a16="http://schemas.microsoft.com/office/drawing/2014/main" id="{2E5EEEDB-7453-4B76-96D1-51554F93D04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sp>
          <p:nvSpPr>
            <p:cNvPr id="16" name="Freeform 9">
              <a:extLst>
                <a:ext uri="{FF2B5EF4-FFF2-40B4-BE49-F238E27FC236}">
                  <a16:creationId xmlns:a16="http://schemas.microsoft.com/office/drawing/2014/main" id="{E71349B3-C3B2-4ABA-9816-0CD604B319ED}"/>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grpSp>
      <p:sp>
        <p:nvSpPr>
          <p:cNvPr id="2" name="Title 1"/>
          <p:cNvSpPr>
            <a:spLocks noGrp="1"/>
          </p:cNvSpPr>
          <p:nvPr>
            <p:ph type="title" hasCustomPrompt="1"/>
          </p:nvPr>
        </p:nvSpPr>
        <p:spPr>
          <a:xfrm>
            <a:off x="457208" y="266080"/>
            <a:ext cx="3008313" cy="2402336"/>
          </a:xfrm>
        </p:spPr>
        <p:txBody>
          <a:bodyPr/>
          <a:lstStyle>
            <a:lvl1pPr marL="0" marR="0" indent="0" algn="l" defTabSz="439555" rtl="0" eaLnBrk="1" fontAlgn="base" latinLnBrk="0" hangingPunct="1">
              <a:lnSpc>
                <a:spcPct val="100000"/>
              </a:lnSpc>
              <a:spcBef>
                <a:spcPct val="0"/>
              </a:spcBef>
              <a:spcAft>
                <a:spcPct val="0"/>
              </a:spcAft>
              <a:buClrTx/>
              <a:buSzTx/>
              <a:buFontTx/>
              <a:buNone/>
              <a:tabLst/>
              <a:defRPr sz="2700" b="0" baseline="0">
                <a:solidFill>
                  <a:schemeClr val="bg1"/>
                </a:solidFill>
              </a:defRPr>
            </a:lvl1pPr>
          </a:lstStyle>
          <a:p>
            <a:r>
              <a:rPr lang="en-US"/>
              <a:t>Header. Type in Title Case. Max 40 Char. 28pt</a:t>
            </a:r>
          </a:p>
        </p:txBody>
      </p:sp>
      <p:sp>
        <p:nvSpPr>
          <p:cNvPr id="4" name="Text Placeholder 3"/>
          <p:cNvSpPr>
            <a:spLocks noGrp="1"/>
          </p:cNvSpPr>
          <p:nvPr>
            <p:ph type="body" sz="half" idx="2" hasCustomPrompt="1"/>
          </p:nvPr>
        </p:nvSpPr>
        <p:spPr>
          <a:xfrm>
            <a:off x="457208" y="3095967"/>
            <a:ext cx="3008313" cy="1476034"/>
          </a:xfrm>
        </p:spPr>
        <p:txBody>
          <a:bodyPr>
            <a:noAutofit/>
          </a:bodyPr>
          <a:lstStyle>
            <a:lvl1pPr marL="0" indent="0">
              <a:buNone/>
              <a:defRPr sz="1100" baseline="0">
                <a:solidFill>
                  <a:srgbClr val="FFFFFF"/>
                </a:solidFill>
              </a:defRPr>
            </a:lvl1pPr>
            <a:lvl2pPr marL="439555" indent="0">
              <a:buNone/>
              <a:defRPr sz="1100"/>
            </a:lvl2pPr>
            <a:lvl3pPr marL="879110" indent="0">
              <a:buNone/>
              <a:defRPr sz="1000"/>
            </a:lvl3pPr>
            <a:lvl4pPr marL="1318665" indent="0">
              <a:buNone/>
              <a:defRPr sz="900"/>
            </a:lvl4pPr>
            <a:lvl5pPr marL="1758219" indent="0">
              <a:buNone/>
              <a:defRPr sz="900"/>
            </a:lvl5pPr>
            <a:lvl6pPr marL="2197774" indent="0">
              <a:buNone/>
              <a:defRPr sz="900"/>
            </a:lvl6pPr>
            <a:lvl7pPr marL="2637329" indent="0">
              <a:buNone/>
              <a:defRPr sz="900"/>
            </a:lvl7pPr>
            <a:lvl8pPr marL="3076884" indent="0">
              <a:buNone/>
              <a:defRPr sz="900"/>
            </a:lvl8pPr>
            <a:lvl9pPr marL="3516439"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0" name="Picture Placeholder 4"/>
          <p:cNvSpPr>
            <a:spLocks noGrp="1"/>
          </p:cNvSpPr>
          <p:nvPr>
            <p:ph type="pic" sz="quarter" idx="13"/>
          </p:nvPr>
        </p:nvSpPr>
        <p:spPr>
          <a:xfrm>
            <a:off x="6590858" y="0"/>
            <a:ext cx="2553147" cy="5152272"/>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1" name="Picture Placeholder 4"/>
          <p:cNvSpPr>
            <a:spLocks noGrp="1"/>
          </p:cNvSpPr>
          <p:nvPr>
            <p:ph type="pic" sz="quarter" idx="14"/>
          </p:nvPr>
        </p:nvSpPr>
        <p:spPr>
          <a:xfrm>
            <a:off x="3645253" y="-197"/>
            <a:ext cx="2873016" cy="1952348"/>
          </a:xfrm>
          <a:prstGeom prst="rect">
            <a:avLst/>
          </a:prstGeom>
          <a:solidFill>
            <a:schemeClr val="accent3"/>
          </a:solidFill>
        </p:spPr>
        <p:txBody>
          <a:bodyPr rtlCol="0">
            <a:noAutofit/>
          </a:bodyPr>
          <a:lstStyle>
            <a:lvl1pPr marL="0" indent="0" algn="ctr">
              <a:buNone/>
              <a:defRPr i="0">
                <a:solidFill>
                  <a:schemeClr val="accent3">
                    <a:lumMod val="50000"/>
                  </a:schemeClr>
                </a:solidFill>
              </a:defRPr>
            </a:lvl1pPr>
          </a:lstStyle>
          <a:p>
            <a:pPr lvl="0"/>
            <a:endParaRPr lang="en-US" altLang="ja-JP" noProof="0"/>
          </a:p>
          <a:p>
            <a:pPr lvl="0"/>
            <a:r>
              <a:rPr lang="en-US" altLang="ja-JP" noProof="0"/>
              <a:t>Click icon to add picture</a:t>
            </a:r>
            <a:endParaRPr lang="ja-JP" altLang="en-US" noProof="0"/>
          </a:p>
        </p:txBody>
      </p:sp>
      <p:sp>
        <p:nvSpPr>
          <p:cNvPr id="12" name="Picture Placeholder 4"/>
          <p:cNvSpPr>
            <a:spLocks noGrp="1"/>
          </p:cNvSpPr>
          <p:nvPr>
            <p:ph type="pic" sz="quarter" idx="15"/>
          </p:nvPr>
        </p:nvSpPr>
        <p:spPr>
          <a:xfrm>
            <a:off x="3645253" y="2016835"/>
            <a:ext cx="2873016" cy="3135443"/>
          </a:xfrm>
          <a:prstGeom prst="rect">
            <a:avLst/>
          </a:prstGeom>
          <a:solidFill>
            <a:schemeClr val="accent3"/>
          </a:solidFill>
        </p:spPr>
        <p:txBody>
          <a:bodyPr rtlCol="0">
            <a:noAutofit/>
          </a:bodyPr>
          <a:lstStyle>
            <a:lvl1pPr marL="0" indent="0" algn="ctr">
              <a:buNone/>
              <a:defRPr i="0">
                <a:solidFill>
                  <a:srgbClr val="676B6B"/>
                </a:solidFill>
              </a:defRPr>
            </a:lvl1pPr>
          </a:lstStyle>
          <a:p>
            <a:pPr lvl="0"/>
            <a:endParaRPr lang="en-US" altLang="ja-JP" noProof="0"/>
          </a:p>
          <a:p>
            <a:pPr lvl="0"/>
            <a:r>
              <a:rPr lang="en-US" altLang="ja-JP" noProof="0"/>
              <a:t>Click icon to add picture</a:t>
            </a:r>
            <a:endParaRPr lang="ja-JP" altLang="en-US" noProof="0"/>
          </a:p>
        </p:txBody>
      </p:sp>
      <p:sp>
        <p:nvSpPr>
          <p:cNvPr id="17" name="Date Placeholder 4">
            <a:extLst>
              <a:ext uri="{FF2B5EF4-FFF2-40B4-BE49-F238E27FC236}">
                <a16:creationId xmlns:a16="http://schemas.microsoft.com/office/drawing/2014/main" id="{B57DFE7C-5B66-4375-995C-832A1424900D}"/>
              </a:ext>
            </a:extLst>
          </p:cNvPr>
          <p:cNvSpPr>
            <a:spLocks noGrp="1"/>
          </p:cNvSpPr>
          <p:nvPr>
            <p:ph type="dt" sz="half" idx="16"/>
          </p:nvPr>
        </p:nvSpPr>
        <p:spPr/>
        <p:txBody>
          <a:bodyPr/>
          <a:lstStyle>
            <a:lvl1pPr>
              <a:defRPr/>
            </a:lvl1pPr>
          </a:lstStyle>
          <a:p>
            <a:fld id="{959EA978-EC92-7B47-BAFC-E9239EE82CC4}" type="datetime1">
              <a:rPr lang="en-US" altLang="en-US" smtClean="0"/>
              <a:pPr/>
              <a:t>10/6/2021</a:t>
            </a:fld>
            <a:endParaRPr lang="en-US" altLang="en-US"/>
          </a:p>
        </p:txBody>
      </p:sp>
      <p:sp>
        <p:nvSpPr>
          <p:cNvPr id="18" name="Footer Placeholder 5">
            <a:extLst>
              <a:ext uri="{FF2B5EF4-FFF2-40B4-BE49-F238E27FC236}">
                <a16:creationId xmlns:a16="http://schemas.microsoft.com/office/drawing/2014/main" id="{0DCA4D4F-F1E7-4911-A777-D86E12CFA451}"/>
              </a:ext>
            </a:extLst>
          </p:cNvPr>
          <p:cNvSpPr>
            <a:spLocks noGrp="1"/>
          </p:cNvSpPr>
          <p:nvPr>
            <p:ph type="ftr" sz="quarter" idx="17"/>
          </p:nvPr>
        </p:nvSpPr>
        <p:spPr/>
        <p:txBody>
          <a:bodyPr/>
          <a:lstStyle>
            <a:lvl1pPr>
              <a:defRPr/>
            </a:lvl1pPr>
          </a:lstStyle>
          <a:p>
            <a:pPr>
              <a:defRPr/>
            </a:pPr>
            <a:endParaRPr lang="en-US">
              <a:solidFill>
                <a:srgbClr val="010101"/>
              </a:solidFill>
            </a:endParaRPr>
          </a:p>
        </p:txBody>
      </p:sp>
      <p:sp>
        <p:nvSpPr>
          <p:cNvPr id="19" name="Slide Number Placeholder 6">
            <a:extLst>
              <a:ext uri="{FF2B5EF4-FFF2-40B4-BE49-F238E27FC236}">
                <a16:creationId xmlns:a16="http://schemas.microsoft.com/office/drawing/2014/main" id="{276D57EF-9617-44E5-A778-2A8A22CE81BE}"/>
              </a:ext>
            </a:extLst>
          </p:cNvPr>
          <p:cNvSpPr>
            <a:spLocks noGrp="1"/>
          </p:cNvSpPr>
          <p:nvPr>
            <p:ph type="sldNum" sz="quarter" idx="18"/>
          </p:nvPr>
        </p:nvSpPr>
        <p:spPr/>
        <p:txBody>
          <a:bodyPr/>
          <a:lstStyle>
            <a:lvl1pPr>
              <a:defRPr/>
            </a:lvl1pPr>
          </a:lstStyle>
          <a:p>
            <a:fld id="{F8E8E303-4D44-4979-8680-74B70702BACB}"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37250976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D23D9F6-BC0B-4D5E-9055-264F3754118A}"/>
              </a:ext>
            </a:extLst>
          </p:cNvPr>
          <p:cNvGrpSpPr/>
          <p:nvPr userDrawn="1"/>
        </p:nvGrpSpPr>
        <p:grpSpPr>
          <a:xfrm>
            <a:off x="108047" y="4858831"/>
            <a:ext cx="614442" cy="169130"/>
            <a:chOff x="129007" y="9616786"/>
            <a:chExt cx="1595346" cy="439131"/>
          </a:xfrm>
          <a:solidFill>
            <a:schemeClr val="bg1"/>
          </a:solidFill>
        </p:grpSpPr>
        <p:sp>
          <p:nvSpPr>
            <p:cNvPr id="23" name="Freeform 7">
              <a:extLst>
                <a:ext uri="{FF2B5EF4-FFF2-40B4-BE49-F238E27FC236}">
                  <a16:creationId xmlns:a16="http://schemas.microsoft.com/office/drawing/2014/main" id="{C8E452AB-F811-4856-AE21-14755596A52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sp>
          <p:nvSpPr>
            <p:cNvPr id="24" name="Freeform 8">
              <a:extLst>
                <a:ext uri="{FF2B5EF4-FFF2-40B4-BE49-F238E27FC236}">
                  <a16:creationId xmlns:a16="http://schemas.microsoft.com/office/drawing/2014/main" id="{20449CCE-E22B-4B14-A020-1769D0C0A10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sp>
          <p:nvSpPr>
            <p:cNvPr id="25" name="Freeform 9">
              <a:extLst>
                <a:ext uri="{FF2B5EF4-FFF2-40B4-BE49-F238E27FC236}">
                  <a16:creationId xmlns:a16="http://schemas.microsoft.com/office/drawing/2014/main" id="{5C6B705D-21C8-463E-A8A7-1B7A5EBB6FDC}"/>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grpSp>
      <p:sp>
        <p:nvSpPr>
          <p:cNvPr id="3" name="図プレースホルダー 3"/>
          <p:cNvSpPr>
            <a:spLocks noGrp="1"/>
          </p:cNvSpPr>
          <p:nvPr>
            <p:ph type="pic" sz="quarter" idx="10"/>
          </p:nvPr>
        </p:nvSpPr>
        <p:spPr>
          <a:xfrm>
            <a:off x="0" y="0"/>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4" name="図プレースホルダー 3"/>
          <p:cNvSpPr>
            <a:spLocks noGrp="1"/>
          </p:cNvSpPr>
          <p:nvPr>
            <p:ph type="pic" sz="quarter" idx="12"/>
          </p:nvPr>
        </p:nvSpPr>
        <p:spPr>
          <a:xfrm>
            <a:off x="0" y="1286749"/>
            <a:ext cx="1308600" cy="1285398"/>
          </a:xfrm>
          <a:solidFill>
            <a:schemeClr val="accent2"/>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5" name="図プレースホルダー 3"/>
          <p:cNvSpPr>
            <a:spLocks noGrp="1"/>
          </p:cNvSpPr>
          <p:nvPr>
            <p:ph type="pic" sz="quarter" idx="11"/>
          </p:nvPr>
        </p:nvSpPr>
        <p:spPr>
          <a:xfrm>
            <a:off x="1307136" y="0"/>
            <a:ext cx="1308600" cy="1285398"/>
          </a:xfrm>
          <a:solidFill>
            <a:schemeClr val="bg1"/>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6" name="図プレースホルダー 3"/>
          <p:cNvSpPr>
            <a:spLocks noGrp="1"/>
          </p:cNvSpPr>
          <p:nvPr>
            <p:ph type="pic" sz="quarter" idx="14"/>
          </p:nvPr>
        </p:nvSpPr>
        <p:spPr>
          <a:xfrm>
            <a:off x="1307136" y="1286749"/>
            <a:ext cx="1308600" cy="1285398"/>
          </a:xfrm>
          <a:solidFill>
            <a:schemeClr val="tx2"/>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7" name="図プレースホルダー 3"/>
          <p:cNvSpPr>
            <a:spLocks noGrp="1"/>
          </p:cNvSpPr>
          <p:nvPr>
            <p:ph type="pic" sz="quarter" idx="15"/>
          </p:nvPr>
        </p:nvSpPr>
        <p:spPr>
          <a:xfrm>
            <a:off x="2612003" y="0"/>
            <a:ext cx="1308600" cy="1285398"/>
          </a:xfrm>
          <a:solidFill>
            <a:schemeClr val="accent2"/>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8" name="図プレースホルダー 3"/>
          <p:cNvSpPr>
            <a:spLocks noGrp="1"/>
          </p:cNvSpPr>
          <p:nvPr>
            <p:ph type="pic" sz="quarter" idx="17"/>
          </p:nvPr>
        </p:nvSpPr>
        <p:spPr>
          <a:xfrm>
            <a:off x="2612003" y="1286749"/>
            <a:ext cx="1308600" cy="1285398"/>
          </a:xfrm>
          <a:solidFill>
            <a:schemeClr val="bg1"/>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9" name="図プレースホルダー 3"/>
          <p:cNvSpPr>
            <a:spLocks noGrp="1"/>
          </p:cNvSpPr>
          <p:nvPr>
            <p:ph type="pic" sz="quarter" idx="27"/>
          </p:nvPr>
        </p:nvSpPr>
        <p:spPr>
          <a:xfrm>
            <a:off x="2612003" y="2572147"/>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0" name="図プレースホルダー 3"/>
          <p:cNvSpPr>
            <a:spLocks noGrp="1"/>
          </p:cNvSpPr>
          <p:nvPr>
            <p:ph type="pic" sz="quarter" idx="29"/>
          </p:nvPr>
        </p:nvSpPr>
        <p:spPr>
          <a:xfrm>
            <a:off x="2612003" y="3858895"/>
            <a:ext cx="1308600" cy="1285398"/>
          </a:xfrm>
          <a:solidFill>
            <a:schemeClr val="tx2"/>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1" name="図プレースホルダー 3"/>
          <p:cNvSpPr>
            <a:spLocks noGrp="1"/>
          </p:cNvSpPr>
          <p:nvPr>
            <p:ph type="pic" sz="quarter" idx="30"/>
          </p:nvPr>
        </p:nvSpPr>
        <p:spPr>
          <a:xfrm>
            <a:off x="3916871" y="3858895"/>
            <a:ext cx="1308600" cy="1285398"/>
          </a:xfrm>
          <a:solidFill>
            <a:schemeClr val="bg1"/>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2" name="図プレースホルダー 3"/>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3" name="図プレースホルダー 3"/>
          <p:cNvSpPr>
            <a:spLocks noGrp="1"/>
          </p:cNvSpPr>
          <p:nvPr>
            <p:ph type="pic" sz="quarter" idx="20"/>
          </p:nvPr>
        </p:nvSpPr>
        <p:spPr>
          <a:xfrm>
            <a:off x="6526606" y="0"/>
            <a:ext cx="1308600" cy="1285398"/>
          </a:xfrm>
          <a:solidFill>
            <a:schemeClr val="tx1">
              <a:lumMod val="90000"/>
              <a:lumOff val="10000"/>
            </a:schemeClr>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4" name="図プレースホルダー 3"/>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5" name="図プレースホルダー 3"/>
          <p:cNvSpPr>
            <a:spLocks noGrp="1"/>
          </p:cNvSpPr>
          <p:nvPr>
            <p:ph type="pic" sz="quarter" idx="34"/>
          </p:nvPr>
        </p:nvSpPr>
        <p:spPr>
          <a:xfrm>
            <a:off x="6526606" y="3858895"/>
            <a:ext cx="1308600" cy="1285398"/>
          </a:xfrm>
          <a:solidFill>
            <a:schemeClr val="tx2"/>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6" name="図プレースホルダー 3"/>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7" name="図プレースホルダー 3"/>
          <p:cNvSpPr>
            <a:spLocks noGrp="1"/>
          </p:cNvSpPr>
          <p:nvPr>
            <p:ph type="pic" sz="quarter" idx="36"/>
          </p:nvPr>
        </p:nvSpPr>
        <p:spPr>
          <a:xfrm>
            <a:off x="7831475" y="1286749"/>
            <a:ext cx="1308600" cy="1285398"/>
          </a:xfrm>
          <a:solidFill>
            <a:schemeClr val="tx2"/>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8" name="図プレースホルダー 3"/>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9" name="図プレースホルダー 69"/>
          <p:cNvSpPr>
            <a:spLocks noGrp="1"/>
          </p:cNvSpPr>
          <p:nvPr>
            <p:ph type="pic" sz="quarter" idx="39"/>
          </p:nvPr>
        </p:nvSpPr>
        <p:spPr>
          <a:xfrm>
            <a:off x="1" y="2572152"/>
            <a:ext cx="2611800" cy="2572147"/>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0" name="図プレースホルダー 69"/>
          <p:cNvSpPr>
            <a:spLocks noGrp="1"/>
          </p:cNvSpPr>
          <p:nvPr>
            <p:ph type="pic" sz="quarter" idx="40"/>
          </p:nvPr>
        </p:nvSpPr>
        <p:spPr>
          <a:xfrm>
            <a:off x="3916872" y="6"/>
            <a:ext cx="2611800" cy="2572147"/>
          </a:xfrm>
          <a:solidFill>
            <a:schemeClr val="tx2"/>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2" name="図プレースホルダー 69"/>
          <p:cNvSpPr>
            <a:spLocks noGrp="1"/>
          </p:cNvSpPr>
          <p:nvPr>
            <p:ph type="pic" sz="quarter" idx="41"/>
          </p:nvPr>
        </p:nvSpPr>
        <p:spPr>
          <a:xfrm>
            <a:off x="3915838" y="2571355"/>
            <a:ext cx="5228162" cy="1287542"/>
          </a:xfrm>
          <a:solidFill>
            <a:schemeClr val="tx1">
              <a:lumMod val="90000"/>
              <a:lumOff val="10000"/>
            </a:schemeClr>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Tree>
    <p:extLst>
      <p:ext uri="{BB962C8B-B14F-4D97-AF65-F5344CB8AC3E}">
        <p14:creationId xmlns:p14="http://schemas.microsoft.com/office/powerpoint/2010/main" val="411994742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08540"/>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308473" y="172359"/>
            <a:ext cx="8516039" cy="754738"/>
          </a:xfrm>
        </p:spPr>
        <p:txBody>
          <a:bodyPr anchor="t"/>
          <a:lstStyle>
            <a:lvl1pPr marL="0" marR="0" indent="0" algn="l" defTabSz="439555" rtl="0" eaLnBrk="1" fontAlgn="auto" latinLnBrk="0" hangingPunct="1">
              <a:lnSpc>
                <a:spcPct val="100000"/>
              </a:lnSpc>
              <a:spcBef>
                <a:spcPts val="200"/>
              </a:spcBef>
              <a:spcAft>
                <a:spcPts val="200"/>
              </a:spcAft>
              <a:buClrTx/>
              <a:buSzTx/>
              <a:buFontTx/>
              <a:buNone/>
              <a:tabLst/>
              <a:defRPr sz="2300" baseline="0"/>
            </a:lvl1pPr>
          </a:lstStyle>
          <a:p>
            <a:r>
              <a:rPr lang="en-US"/>
              <a:t>Shh</a:t>
            </a:r>
            <a:br>
              <a:rPr lang="en-US"/>
            </a:br>
            <a:r>
              <a:rPr lang="en-US" err="1"/>
              <a:t>hhh</a:t>
            </a:r>
            <a:endParaRPr lang="en-US"/>
          </a:p>
        </p:txBody>
      </p:sp>
      <p:sp>
        <p:nvSpPr>
          <p:cNvPr id="9" name="Text Placeholder 2"/>
          <p:cNvSpPr>
            <a:spLocks noGrp="1"/>
          </p:cNvSpPr>
          <p:nvPr>
            <p:ph idx="1" hasCustomPrompt="1"/>
          </p:nvPr>
        </p:nvSpPr>
        <p:spPr>
          <a:xfrm>
            <a:off x="457200" y="1200151"/>
            <a:ext cx="8229600" cy="3394472"/>
          </a:xfrm>
          <a:prstGeom prst="rect">
            <a:avLst/>
          </a:prstGeom>
        </p:spPr>
        <p:txBody>
          <a:bodyPr rtlCol="0">
            <a:noAutofit/>
          </a:bodyPr>
          <a:lstStyle>
            <a:lvl1pPr marL="131868">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887"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441"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742"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887" marR="0" lvl="2"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41" marR="0" lvl="3"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lvl1pPr>
          </a:lstStyle>
          <a:p>
            <a:fld id="{0D01FE9C-DB61-754C-A28E-062F462CAC29}"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p:txBody>
          <a:bodyPr/>
          <a:lstStyle>
            <a:lvl1pPr>
              <a:defRPr/>
            </a:lvl1pPr>
          </a:lstStyle>
          <a:p>
            <a:pPr>
              <a:defRPr/>
            </a:pPr>
            <a:endParaRPr lang="en-US">
              <a:solidFill>
                <a:srgbClr val="010101"/>
              </a:solidFill>
            </a:endParaRPr>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p:txBody>
          <a:bodyPr/>
          <a:lstStyle>
            <a:lvl1pPr>
              <a:defRPr/>
            </a:lvl1pPr>
          </a:lstStyle>
          <a:p>
            <a:fld id="{BFB6FC33-D603-49AE-B19D-B293BCCB8D69}"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Tree>
    <p:extLst>
      <p:ext uri="{BB962C8B-B14F-4D97-AF65-F5344CB8AC3E}">
        <p14:creationId xmlns:p14="http://schemas.microsoft.com/office/powerpoint/2010/main" val="2413506399"/>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AF86D8-102B-F94A-87AF-60C78DE814F1}" type="datetime1">
              <a:rPr lang="en-US" altLang="en-US" smtClean="0"/>
              <a:pPr/>
              <a:t>10/6/2021</a:t>
            </a:fld>
            <a:endParaRPr lang="en-US" altLang="en-US"/>
          </a:p>
        </p:txBody>
      </p:sp>
      <p:sp>
        <p:nvSpPr>
          <p:cNvPr id="4" name="Footer Placeholder 3"/>
          <p:cNvSpPr>
            <a:spLocks noGrp="1"/>
          </p:cNvSpPr>
          <p:nvPr>
            <p:ph type="ftr" sz="quarter" idx="11"/>
          </p:nvPr>
        </p:nvSpPr>
        <p:spPr/>
        <p:txBody>
          <a:bodyPr/>
          <a:lstStyle/>
          <a:p>
            <a:pPr>
              <a:defRPr/>
            </a:pPr>
            <a:endParaRPr lang="de-DE">
              <a:solidFill>
                <a:srgbClr val="010101"/>
              </a:solidFill>
            </a:endParaRPr>
          </a:p>
        </p:txBody>
      </p:sp>
      <p:sp>
        <p:nvSpPr>
          <p:cNvPr id="5" name="Slide Number Placeholder 4"/>
          <p:cNvSpPr>
            <a:spLocks noGrp="1"/>
          </p:cNvSpPr>
          <p:nvPr>
            <p:ph type="sldNum" sz="quarter" idx="12"/>
          </p:nvPr>
        </p:nvSpPr>
        <p:spPr/>
        <p:txBody>
          <a:bodyPr/>
          <a:lstStyle/>
          <a:p>
            <a:fld id="{694EE99C-66C9-4AFC-A6F5-6D035E264614}" type="slidenum">
              <a:rPr lang="en-US" altLang="en-US" smtClean="0">
                <a:solidFill>
                  <a:srgbClr val="010101">
                    <a:lumMod val="50000"/>
                    <a:lumOff val="50000"/>
                  </a:srgbClr>
                </a:solidFill>
              </a:rPr>
              <a:pPr/>
              <a:t>‹#›</a:t>
            </a:fld>
            <a:endParaRPr lang="en-US" altLang="en-US">
              <a:solidFill>
                <a:srgbClr val="010101">
                  <a:lumMod val="50000"/>
                  <a:lumOff val="50000"/>
                </a:srgbClr>
              </a:solidFill>
            </a:endParaRPr>
          </a:p>
        </p:txBody>
      </p:sp>
      <p:sp>
        <p:nvSpPr>
          <p:cNvPr id="6" name="Text Placeholder 2"/>
          <p:cNvSpPr>
            <a:spLocks noGrp="1"/>
          </p:cNvSpPr>
          <p:nvPr>
            <p:ph idx="1" hasCustomPrompt="1"/>
          </p:nvPr>
        </p:nvSpPr>
        <p:spPr>
          <a:xfrm>
            <a:off x="457200" y="1925619"/>
            <a:ext cx="8229600" cy="2669004"/>
          </a:xfrm>
          <a:prstGeom prst="rect">
            <a:avLst/>
          </a:prstGeom>
        </p:spPr>
        <p:txBody>
          <a:bodyPr rtlCol="0">
            <a:noAutofit/>
          </a:bodyPr>
          <a:lstStyle>
            <a:lvl1pPr marL="131868">
              <a:spcAft>
                <a:spcPts val="577"/>
              </a:spcAft>
              <a:defRPr baseline="0">
                <a:solidFill>
                  <a:schemeClr val="accent3">
                    <a:lumMod val="25000"/>
                  </a:schemeClr>
                </a:solidFill>
              </a:defRPr>
            </a:lvl1pPr>
            <a:lvl2pPr>
              <a:spcAft>
                <a:spcPts val="577"/>
              </a:spcAft>
              <a:defRPr>
                <a:solidFill>
                  <a:schemeClr val="accent3">
                    <a:lumMod val="25000"/>
                  </a:schemeClr>
                </a:solidFill>
              </a:defRPr>
            </a:lvl2pPr>
            <a:lvl3pPr marL="1098887"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3pPr>
            <a:lvl4pPr marL="1538441"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4pPr>
            <a:lvl5pPr marL="1846742"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3">
                    <a:lumMod val="25000"/>
                  </a:schemeClr>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887" marR="0" lvl="2"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41" marR="0" lvl="3"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Text Placeholder 8"/>
          <p:cNvSpPr>
            <a:spLocks noGrp="1"/>
          </p:cNvSpPr>
          <p:nvPr>
            <p:ph type="body" sz="quarter" idx="14" hasCustomPrompt="1"/>
          </p:nvPr>
        </p:nvSpPr>
        <p:spPr>
          <a:xfrm>
            <a:off x="448985" y="1159670"/>
            <a:ext cx="8256753" cy="610791"/>
          </a:xfrm>
        </p:spPr>
        <p:txBody>
          <a:bodyPr/>
          <a:lstStyle>
            <a:lvl1pPr marL="0" indent="0" algn="ctr">
              <a:buFontTx/>
              <a:buNone/>
              <a:defRPr sz="1800" baseline="0">
                <a:latin typeface="+mj-lt"/>
              </a:defRPr>
            </a:lvl1pPr>
            <a:lvl2pPr marL="473132" indent="0">
              <a:buFontTx/>
              <a:buNone/>
              <a:defRPr/>
            </a:lvl2pPr>
            <a:lvl3pPr marL="967631" indent="0">
              <a:buFontTx/>
              <a:buNone/>
              <a:defRPr/>
            </a:lvl3pPr>
            <a:lvl4pPr marL="747854" indent="0">
              <a:buFontTx/>
              <a:buNone/>
              <a:defRPr/>
            </a:lvl4pPr>
            <a:lvl5pPr>
              <a:buFontTx/>
              <a:buNone/>
              <a:defRPr/>
            </a:lvl5pPr>
          </a:lstStyle>
          <a:p>
            <a:pPr lvl="0"/>
            <a:r>
              <a:rPr lang="en-US"/>
              <a:t>Click to add brief copy. Do not exceed more than two lines. Font is Arial Black Headings 24pt, Grey 25%, Accent 3.</a:t>
            </a:r>
          </a:p>
        </p:txBody>
      </p:sp>
    </p:spTree>
    <p:extLst>
      <p:ext uri="{BB962C8B-B14F-4D97-AF65-F5344CB8AC3E}">
        <p14:creationId xmlns:p14="http://schemas.microsoft.com/office/powerpoint/2010/main" val="3050893961"/>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ultiple Logo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72358"/>
            <a:ext cx="8229600" cy="857250"/>
          </a:xfrm>
        </p:spPr>
        <p:txBody>
          <a:bodyPr/>
          <a:lstStyle>
            <a:lvl1pPr marL="0" marR="0" indent="0" algn="ctr" defTabSz="439555" rtl="0" eaLnBrk="1" fontAlgn="auto" latinLnBrk="0" hangingPunct="1">
              <a:lnSpc>
                <a:spcPct val="100000"/>
              </a:lnSpc>
              <a:spcBef>
                <a:spcPct val="0"/>
              </a:spcBef>
              <a:spcAft>
                <a:spcPts val="0"/>
              </a:spcAft>
              <a:buClrTx/>
              <a:buSzTx/>
              <a:buFontTx/>
              <a:buNone/>
              <a:tabLst/>
              <a:defRPr sz="2300" baseline="0"/>
            </a:lvl1pPr>
          </a:lstStyle>
          <a:p>
            <a:r>
              <a:rPr lang="en-US" altLang="ja-JP"/>
              <a:t>Header. Type in Title Case </a:t>
            </a:r>
            <a:br>
              <a:rPr lang="en-US" altLang="ja-JP"/>
            </a:br>
            <a:r>
              <a:rPr lang="en-US" altLang="ja-JP"/>
              <a:t>Max 80 Char. 24pt. </a:t>
            </a:r>
            <a:r>
              <a:rPr lang="en-US"/>
              <a:t>Short Headline</a:t>
            </a:r>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a:solidFill>
            <a:schemeClr val="bg1"/>
          </a:solidFill>
        </p:spPr>
        <p:txBody>
          <a:bodyPr/>
          <a:lstStyle>
            <a:lvl1pPr>
              <a:defRPr/>
            </a:lvl1pPr>
          </a:lstStyle>
          <a:p>
            <a:fld id="{DED7EA41-B0F4-A14E-A2B9-85CFEB44FD80}" type="datetime1">
              <a:rPr lang="en-US" altLang="en-US" smtClean="0"/>
              <a:pPr/>
              <a:t>10/6/2021</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a:solidFill>
            <a:schemeClr val="bg1"/>
          </a:solidFill>
        </p:spPr>
        <p:txBody>
          <a:bodyPr/>
          <a:lstStyle>
            <a:lvl1pPr>
              <a:defRPr/>
            </a:lvl1pPr>
          </a:lstStyle>
          <a:p>
            <a:pPr>
              <a:defRPr/>
            </a:pPr>
            <a:endParaRPr lang="en-US">
              <a:solidFill>
                <a:srgbClr val="010101"/>
              </a:solidFill>
            </a:endParaRPr>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solidFill>
            <a:schemeClr val="bg1"/>
          </a:solidFill>
        </p:spPr>
        <p:txBody>
          <a:bodyPr/>
          <a:lstStyle>
            <a:lvl1pPr>
              <a:defRPr/>
            </a:lvl1pPr>
          </a:lstStyle>
          <a:p>
            <a:fld id="{BFB6FC33-D603-49AE-B19D-B293BCCB8D69}" type="slidenum">
              <a:rPr lang="en-US" altLang="en-US">
                <a:solidFill>
                  <a:srgbClr val="010101">
                    <a:lumMod val="50000"/>
                    <a:lumOff val="50000"/>
                  </a:srgbClr>
                </a:solidFill>
              </a:rPr>
              <a:pPr/>
              <a:t>‹#›</a:t>
            </a:fld>
            <a:endParaRPr lang="en-US" altLang="en-US">
              <a:solidFill>
                <a:srgbClr val="010101">
                  <a:lumMod val="50000"/>
                  <a:lumOff val="50000"/>
                </a:srgbClr>
              </a:solidFill>
            </a:endParaRPr>
          </a:p>
        </p:txBody>
      </p:sp>
      <p:sp>
        <p:nvSpPr>
          <p:cNvPr id="8" name="図プレースホルダー 3"/>
          <p:cNvSpPr>
            <a:spLocks noGrp="1"/>
          </p:cNvSpPr>
          <p:nvPr>
            <p:ph type="pic" sz="quarter" idx="13" hasCustomPrompt="1"/>
          </p:nvPr>
        </p:nvSpPr>
        <p:spPr>
          <a:xfrm>
            <a:off x="0" y="2339882"/>
            <a:ext cx="1828800" cy="976731"/>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1" name="図プレースホルダー 3"/>
          <p:cNvSpPr>
            <a:spLocks noGrp="1"/>
          </p:cNvSpPr>
          <p:nvPr>
            <p:ph type="pic" sz="quarter" idx="15" hasCustomPrompt="1"/>
          </p:nvPr>
        </p:nvSpPr>
        <p:spPr>
          <a:xfrm>
            <a:off x="1828800" y="2339882"/>
            <a:ext cx="1828800" cy="976731"/>
          </a:xfrm>
          <a:solidFill>
            <a:schemeClr val="bg1"/>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3" name="図プレースホルダー 3"/>
          <p:cNvSpPr>
            <a:spLocks noGrp="1"/>
          </p:cNvSpPr>
          <p:nvPr>
            <p:ph type="pic" sz="quarter" idx="17" hasCustomPrompt="1"/>
          </p:nvPr>
        </p:nvSpPr>
        <p:spPr>
          <a:xfrm>
            <a:off x="3657600" y="2339882"/>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5" name="図プレースホルダー 3"/>
          <p:cNvSpPr>
            <a:spLocks noGrp="1"/>
          </p:cNvSpPr>
          <p:nvPr>
            <p:ph type="pic" sz="quarter" idx="42" hasCustomPrompt="1"/>
          </p:nvPr>
        </p:nvSpPr>
        <p:spPr>
          <a:xfrm>
            <a:off x="5486400" y="2339882"/>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6" name="図プレースホルダー 3"/>
          <p:cNvSpPr>
            <a:spLocks noGrp="1"/>
          </p:cNvSpPr>
          <p:nvPr>
            <p:ph type="pic" sz="quarter" idx="43" hasCustomPrompt="1"/>
          </p:nvPr>
        </p:nvSpPr>
        <p:spPr>
          <a:xfrm>
            <a:off x="7315200" y="2339882"/>
            <a:ext cx="1828800" cy="976731"/>
          </a:xfrm>
          <a:solidFill>
            <a:schemeClr val="bg1"/>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7" name="図プレースホルダー 3"/>
          <p:cNvSpPr>
            <a:spLocks noGrp="1"/>
          </p:cNvSpPr>
          <p:nvPr>
            <p:ph type="pic" sz="quarter" idx="44" hasCustomPrompt="1"/>
          </p:nvPr>
        </p:nvSpPr>
        <p:spPr>
          <a:xfrm>
            <a:off x="0" y="3315856"/>
            <a:ext cx="1828800" cy="912722"/>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8" name="図プレースホルダー 3"/>
          <p:cNvSpPr>
            <a:spLocks noGrp="1"/>
          </p:cNvSpPr>
          <p:nvPr>
            <p:ph type="pic" sz="quarter" idx="45" hasCustomPrompt="1"/>
          </p:nvPr>
        </p:nvSpPr>
        <p:spPr>
          <a:xfrm>
            <a:off x="1828800" y="3315856"/>
            <a:ext cx="1828800" cy="912722"/>
          </a:xfrm>
          <a:solidFill>
            <a:schemeClr val="bg1"/>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9" name="図プレースホルダー 3"/>
          <p:cNvSpPr>
            <a:spLocks noGrp="1"/>
          </p:cNvSpPr>
          <p:nvPr>
            <p:ph type="pic" sz="quarter" idx="46" hasCustomPrompt="1"/>
          </p:nvPr>
        </p:nvSpPr>
        <p:spPr>
          <a:xfrm>
            <a:off x="36576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0" name="図プレースホルダー 3"/>
          <p:cNvSpPr>
            <a:spLocks noGrp="1"/>
          </p:cNvSpPr>
          <p:nvPr>
            <p:ph type="pic" sz="quarter" idx="47" hasCustomPrompt="1"/>
          </p:nvPr>
        </p:nvSpPr>
        <p:spPr>
          <a:xfrm>
            <a:off x="54864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1" name="図プレースホルダー 3"/>
          <p:cNvSpPr>
            <a:spLocks noGrp="1"/>
          </p:cNvSpPr>
          <p:nvPr>
            <p:ph type="pic" sz="quarter" idx="48" hasCustomPrompt="1"/>
          </p:nvPr>
        </p:nvSpPr>
        <p:spPr>
          <a:xfrm>
            <a:off x="7315200" y="3315856"/>
            <a:ext cx="1828800" cy="912722"/>
          </a:xfrm>
          <a:solidFill>
            <a:schemeClr val="bg1"/>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2" name="図プレースホルダー 3"/>
          <p:cNvSpPr>
            <a:spLocks noGrp="1"/>
          </p:cNvSpPr>
          <p:nvPr>
            <p:ph type="pic" sz="quarter" idx="49" hasCustomPrompt="1"/>
          </p:nvPr>
        </p:nvSpPr>
        <p:spPr>
          <a:xfrm>
            <a:off x="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3" name="図プレースホルダー 3"/>
          <p:cNvSpPr>
            <a:spLocks noGrp="1"/>
          </p:cNvSpPr>
          <p:nvPr>
            <p:ph type="pic" sz="quarter" idx="50" hasCustomPrompt="1"/>
          </p:nvPr>
        </p:nvSpPr>
        <p:spPr>
          <a:xfrm>
            <a:off x="1828800" y="4230778"/>
            <a:ext cx="1828800" cy="912722"/>
          </a:xfrm>
          <a:solidFill>
            <a:schemeClr val="bg1"/>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4" name="図プレースホルダー 3"/>
          <p:cNvSpPr>
            <a:spLocks noGrp="1"/>
          </p:cNvSpPr>
          <p:nvPr>
            <p:ph type="pic" sz="quarter" idx="51" hasCustomPrompt="1"/>
          </p:nvPr>
        </p:nvSpPr>
        <p:spPr>
          <a:xfrm>
            <a:off x="36576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5" name="図プレースホルダー 3"/>
          <p:cNvSpPr>
            <a:spLocks noGrp="1"/>
          </p:cNvSpPr>
          <p:nvPr>
            <p:ph type="pic" sz="quarter" idx="52" hasCustomPrompt="1"/>
          </p:nvPr>
        </p:nvSpPr>
        <p:spPr>
          <a:xfrm>
            <a:off x="54864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6" name="図プレースホルダー 3"/>
          <p:cNvSpPr>
            <a:spLocks noGrp="1"/>
          </p:cNvSpPr>
          <p:nvPr>
            <p:ph type="pic" sz="quarter" idx="53" hasCustomPrompt="1"/>
          </p:nvPr>
        </p:nvSpPr>
        <p:spPr>
          <a:xfrm>
            <a:off x="7315200" y="4230778"/>
            <a:ext cx="1828800" cy="912722"/>
          </a:xfrm>
          <a:solidFill>
            <a:schemeClr val="bg1"/>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1" name="図プレースホルダー 3"/>
          <p:cNvSpPr>
            <a:spLocks noGrp="1"/>
          </p:cNvSpPr>
          <p:nvPr>
            <p:ph type="pic" sz="quarter" idx="54" hasCustomPrompt="1"/>
          </p:nvPr>
        </p:nvSpPr>
        <p:spPr>
          <a:xfrm>
            <a:off x="0" y="1353131"/>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2" name="図プレースホルダー 3"/>
          <p:cNvSpPr>
            <a:spLocks noGrp="1"/>
          </p:cNvSpPr>
          <p:nvPr>
            <p:ph type="pic" sz="quarter" idx="55" hasCustomPrompt="1"/>
          </p:nvPr>
        </p:nvSpPr>
        <p:spPr>
          <a:xfrm>
            <a:off x="1828800" y="1353131"/>
            <a:ext cx="1828800" cy="976731"/>
          </a:xfrm>
          <a:solidFill>
            <a:schemeClr val="bg1"/>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3" name="図プレースホルダー 3"/>
          <p:cNvSpPr>
            <a:spLocks noGrp="1"/>
          </p:cNvSpPr>
          <p:nvPr>
            <p:ph type="pic" sz="quarter" idx="56" hasCustomPrompt="1"/>
          </p:nvPr>
        </p:nvSpPr>
        <p:spPr>
          <a:xfrm>
            <a:off x="3657600" y="1353131"/>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4" name="図プレースホルダー 3"/>
          <p:cNvSpPr>
            <a:spLocks noGrp="1"/>
          </p:cNvSpPr>
          <p:nvPr>
            <p:ph type="pic" sz="quarter" idx="57" hasCustomPrompt="1"/>
          </p:nvPr>
        </p:nvSpPr>
        <p:spPr>
          <a:xfrm>
            <a:off x="5486400" y="1353131"/>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5" name="図プレースホルダー 3"/>
          <p:cNvSpPr>
            <a:spLocks noGrp="1"/>
          </p:cNvSpPr>
          <p:nvPr>
            <p:ph type="pic" sz="quarter" idx="58" hasCustomPrompt="1"/>
          </p:nvPr>
        </p:nvSpPr>
        <p:spPr>
          <a:xfrm>
            <a:off x="7315200" y="1353131"/>
            <a:ext cx="1828800" cy="976731"/>
          </a:xfrm>
          <a:solidFill>
            <a:schemeClr val="bg1"/>
          </a:solidFill>
        </p:spPr>
        <p:txBody>
          <a:bodyPr tIns="175835" rtlCol="0">
            <a:noAutofit/>
          </a:bodyPr>
          <a:lstStyle>
            <a:lvl1pPr marL="0" marR="0" indent="0" algn="ctr" defTabSz="784871"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Tree>
    <p:extLst>
      <p:ext uri="{BB962C8B-B14F-4D97-AF65-F5344CB8AC3E}">
        <p14:creationId xmlns:p14="http://schemas.microsoft.com/office/powerpoint/2010/main" val="356971220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theme" Target="../theme/theme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theme" Target="../theme/theme4.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theme" Target="../theme/theme5.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theme" Target="../theme/theme6.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7334E9-6937-4B90-8285-D0D60416BA89}"/>
              </a:ext>
            </a:extLst>
          </p:cNvPr>
          <p:cNvSpPr>
            <a:spLocks noGrp="1"/>
          </p:cNvSpPr>
          <p:nvPr>
            <p:ph type="title"/>
          </p:nvPr>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p>
            <a:pPr lvl="0"/>
            <a:r>
              <a:rPr lang="en-US" altLang="en-US"/>
              <a:t>Click To Edit Title </a:t>
            </a:r>
            <a:r>
              <a:rPr lang="en-US" altLang="ja-JP"/>
              <a:t>(Arial Black). Short Initial Cap. Max 80 Char. </a:t>
            </a:r>
            <a:r>
              <a:rPr lang="en-US"/>
              <a:t>Short Headline 24pt Size</a:t>
            </a:r>
            <a:endParaRPr lang="en-US" altLang="en-US"/>
          </a:p>
        </p:txBody>
      </p:sp>
      <p:sp>
        <p:nvSpPr>
          <p:cNvPr id="1027" name="Text Placeholder 2">
            <a:extLst>
              <a:ext uri="{FF2B5EF4-FFF2-40B4-BE49-F238E27FC236}">
                <a16:creationId xmlns:a16="http://schemas.microsoft.com/office/drawing/2014/main" id="{88B9CCBC-4742-4C37-8005-60C198A9721C}"/>
              </a:ext>
            </a:extLst>
          </p:cNvPr>
          <p:cNvSpPr>
            <a:spLocks noGrp="1"/>
          </p:cNvSpPr>
          <p:nvPr>
            <p:ph type="body" idx="1"/>
          </p:nvPr>
        </p:nvSpPr>
        <p:spPr bwMode="auto">
          <a:xfrm>
            <a:off x="457200" y="1200152"/>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body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4" name="Date Placeholder 3">
            <a:extLst>
              <a:ext uri="{FF2B5EF4-FFF2-40B4-BE49-F238E27FC236}">
                <a16:creationId xmlns:a16="http://schemas.microsoft.com/office/drawing/2014/main" id="{E44152FA-9ECE-4281-9C57-FA9679435DF2}"/>
              </a:ext>
            </a:extLst>
          </p:cNvPr>
          <p:cNvSpPr>
            <a:spLocks noGrp="1"/>
          </p:cNvSpPr>
          <p:nvPr>
            <p:ph type="dt" sz="half" idx="2"/>
          </p:nvPr>
        </p:nvSpPr>
        <p:spPr>
          <a:xfrm>
            <a:off x="3562350" y="4810126"/>
            <a:ext cx="2133600" cy="274638"/>
          </a:xfrm>
          <a:prstGeom prst="rect">
            <a:avLst/>
          </a:prstGeom>
        </p:spPr>
        <p:txBody>
          <a:bodyPr vert="horz" wrap="square" lIns="87918" tIns="43959" rIns="87918" bIns="43959" numCol="1" anchor="ctr" anchorCtr="0" compatLnSpc="1">
            <a:prstTxWarp prst="textNoShape">
              <a:avLst/>
            </a:prstTxWarp>
          </a:bodyPr>
          <a:lstStyle>
            <a:lvl1pPr>
              <a:defRPr sz="700">
                <a:solidFill>
                  <a:srgbClr val="898989"/>
                </a:solidFill>
                <a:latin typeface="+mn-lt"/>
                <a:ea typeface="Arial" panose="020B0604020202020204" pitchFamily="34" charset="-128"/>
              </a:defRPr>
            </a:lvl1pPr>
          </a:lstStyle>
          <a:p>
            <a:fld id="{74AF86D8-102B-F94A-87AF-60C78DE814F1}" type="datetime1">
              <a:rPr lang="en-US" altLang="en-US" smtClean="0"/>
              <a:pPr/>
              <a:t>10/6/2021</a:t>
            </a:fld>
            <a:endParaRPr lang="en-US" altLang="en-US"/>
          </a:p>
        </p:txBody>
      </p:sp>
      <p:sp>
        <p:nvSpPr>
          <p:cNvPr id="5" name="Footer Placeholder 4">
            <a:extLst>
              <a:ext uri="{FF2B5EF4-FFF2-40B4-BE49-F238E27FC236}">
                <a16:creationId xmlns:a16="http://schemas.microsoft.com/office/drawing/2014/main" id="{A5B4AFC9-9C9E-4734-BAB3-40E5CC689840}"/>
              </a:ext>
            </a:extLst>
          </p:cNvPr>
          <p:cNvSpPr>
            <a:spLocks noGrp="1"/>
          </p:cNvSpPr>
          <p:nvPr>
            <p:ph type="ftr" sz="quarter" idx="3"/>
          </p:nvPr>
        </p:nvSpPr>
        <p:spPr>
          <a:xfrm>
            <a:off x="5695950" y="4810126"/>
            <a:ext cx="2895600" cy="274638"/>
          </a:xfrm>
          <a:prstGeom prst="rect">
            <a:avLst/>
          </a:prstGeom>
        </p:spPr>
        <p:txBody>
          <a:bodyPr vert="horz" lIns="87918" tIns="43959" rIns="87918" bIns="43959" rtlCol="0" anchor="ctr"/>
          <a:lstStyle>
            <a:lvl1pPr marL="0" marR="0" indent="0" algn="r" defTabSz="439588" rtl="0" eaLnBrk="1" fontAlgn="auto" latinLnBrk="0" hangingPunct="1">
              <a:lnSpc>
                <a:spcPct val="100000"/>
              </a:lnSpc>
              <a:spcBef>
                <a:spcPts val="0"/>
              </a:spcBef>
              <a:spcAft>
                <a:spcPts val="0"/>
              </a:spcAft>
              <a:buClrTx/>
              <a:buSzTx/>
              <a:buFontTx/>
              <a:buNone/>
              <a:tabLst/>
              <a:defRPr sz="700">
                <a:solidFill>
                  <a:schemeClr val="tx1"/>
                </a:solidFill>
                <a:latin typeface="+mn-lt"/>
                <a:ea typeface="+mn-ea"/>
              </a:defRPr>
            </a:lvl1pPr>
          </a:lstStyle>
          <a:p>
            <a:pPr>
              <a:defRPr/>
            </a:pPr>
            <a:endParaRPr lang="de-DE"/>
          </a:p>
        </p:txBody>
      </p:sp>
      <p:sp>
        <p:nvSpPr>
          <p:cNvPr id="6" name="Slide Number Placeholder 5">
            <a:extLst>
              <a:ext uri="{FF2B5EF4-FFF2-40B4-BE49-F238E27FC236}">
                <a16:creationId xmlns:a16="http://schemas.microsoft.com/office/drawing/2014/main" id="{E5234C15-3DF5-4284-A3CA-05AE4FC87806}"/>
              </a:ext>
            </a:extLst>
          </p:cNvPr>
          <p:cNvSpPr>
            <a:spLocks noGrp="1"/>
          </p:cNvSpPr>
          <p:nvPr>
            <p:ph type="sldNum" sz="quarter" idx="4"/>
          </p:nvPr>
        </p:nvSpPr>
        <p:spPr>
          <a:xfrm>
            <a:off x="8693154" y="4810126"/>
            <a:ext cx="392113" cy="274638"/>
          </a:xfrm>
          <a:prstGeom prst="rect">
            <a:avLst/>
          </a:prstGeom>
        </p:spPr>
        <p:txBody>
          <a:bodyPr vert="horz" wrap="square" lIns="87918" tIns="43959" rIns="87918" bIns="43959" numCol="1" anchor="ctr" anchorCtr="0" compatLnSpc="1">
            <a:prstTxWarp prst="textNoShape">
              <a:avLst/>
            </a:prstTxWarp>
          </a:bodyPr>
          <a:lstStyle>
            <a:lvl1pPr>
              <a:defRPr sz="800">
                <a:solidFill>
                  <a:schemeClr val="tx1">
                    <a:lumMod val="50000"/>
                    <a:lumOff val="50000"/>
                  </a:schemeClr>
                </a:solidFill>
                <a:latin typeface="+mn-lt"/>
                <a:ea typeface="Arial" panose="020B0604020202020204" pitchFamily="34" charset="-128"/>
              </a:defRPr>
            </a:lvl1pPr>
          </a:lstStyle>
          <a:p>
            <a:fld id="{694EE99C-66C9-4AFC-A6F5-6D035E264614}" type="slidenum">
              <a:rPr lang="en-US" altLang="en-US" smtClean="0"/>
              <a:pPr/>
              <a:t>‹#›</a:t>
            </a:fld>
            <a:endParaRPr lang="en-US" altLang="en-US"/>
          </a:p>
        </p:txBody>
      </p:sp>
      <p:cxnSp>
        <p:nvCxnSpPr>
          <p:cNvPr id="7" name="Straight Connector 6">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43" name="Group 1042">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6" y="9616807"/>
            <a:chExt cx="1595347" cy="439132"/>
          </a:xfrm>
          <a:solidFill>
            <a:schemeClr val="tx2"/>
          </a:solidFill>
        </p:grpSpPr>
        <p:sp>
          <p:nvSpPr>
            <p:cNvPr id="10"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1"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2" name="Freeform 9">
              <a:extLst>
                <a:ext uri="{FF2B5EF4-FFF2-40B4-BE49-F238E27FC236}">
                  <a16:creationId xmlns:a16="http://schemas.microsoft.com/office/drawing/2014/main" id="{CD561DCF-3555-4AFA-954B-6E6BF1696ACE}"/>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Tree>
  </p:cSld>
  <p:clrMap bg1="lt1" tx1="dk1" bg2="lt2" tx2="dk2" accent1="accent1" accent2="accent2" accent3="accent3" accent4="accent4" accent5="accent5" accent6="accent6" hlink="hlink" folHlink="folHlink"/>
  <p:sldLayoutIdLst>
    <p:sldLayoutId id="2147493511" r:id="rId1"/>
    <p:sldLayoutId id="2147493595" r:id="rId2"/>
    <p:sldLayoutId id="2147493596" r:id="rId3"/>
    <p:sldLayoutId id="2147493512" r:id="rId4"/>
    <p:sldLayoutId id="2147493513" r:id="rId5"/>
    <p:sldLayoutId id="2147493581" r:id="rId6"/>
    <p:sldLayoutId id="2147493514" r:id="rId7"/>
    <p:sldLayoutId id="2147493515" r:id="rId8"/>
    <p:sldLayoutId id="2147493516" r:id="rId9"/>
    <p:sldLayoutId id="2147493590" r:id="rId10"/>
    <p:sldLayoutId id="2147493580" r:id="rId11"/>
    <p:sldLayoutId id="2147493517" r:id="rId12"/>
    <p:sldLayoutId id="2147493526" r:id="rId13"/>
    <p:sldLayoutId id="2147493518" r:id="rId14"/>
    <p:sldLayoutId id="2147493582" r:id="rId15"/>
    <p:sldLayoutId id="2147493589" r:id="rId16"/>
    <p:sldLayoutId id="2147493591" r:id="rId17"/>
    <p:sldLayoutId id="2147493592" r:id="rId18"/>
    <p:sldLayoutId id="2147493519" r:id="rId19"/>
    <p:sldLayoutId id="2147493520" r:id="rId20"/>
    <p:sldLayoutId id="2147493521" r:id="rId21"/>
    <p:sldLayoutId id="2147493522" r:id="rId22"/>
    <p:sldLayoutId id="2147493584" r:id="rId23"/>
    <p:sldLayoutId id="2147493583" r:id="rId24"/>
    <p:sldLayoutId id="2147493509" r:id="rId25"/>
    <p:sldLayoutId id="2147493525" r:id="rId26"/>
    <p:sldLayoutId id="2147493588" r:id="rId27"/>
    <p:sldLayoutId id="2147493587" r:id="rId28"/>
    <p:sldLayoutId id="2147493785" r:id="rId29"/>
  </p:sldLayoutIdLst>
  <p:transition spd="med">
    <p:fade/>
  </p:transition>
  <p:hf hdr="0" ftr="0" dt="0"/>
  <p:txStyles>
    <p:titleStyle>
      <a:lvl1pPr algn="ctr" defTabSz="439588" rtl="0" fontAlgn="base">
        <a:spcBef>
          <a:spcPct val="0"/>
        </a:spcBef>
        <a:spcAft>
          <a:spcPct val="0"/>
        </a:spcAft>
        <a:defRPr sz="2300" kern="1200" baseline="0">
          <a:solidFill>
            <a:schemeClr val="tx1"/>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p:titleStyle>
    <p:bodyStyle>
      <a:lvl1pPr marL="131266"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3">
              <a:lumMod val="25000"/>
            </a:schemeClr>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3">
              <a:lumMod val="25000"/>
            </a:schemeClr>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3">
              <a:lumMod val="25000"/>
            </a:schemeClr>
          </a:solidFill>
          <a:latin typeface="+mn-lt"/>
          <a:ea typeface="Arial" panose="020B0604020202020204" pitchFamily="34" charset="-128"/>
          <a:cs typeface="+mn-cs"/>
        </a:defRPr>
      </a:lvl3pPr>
      <a:lvl4pPr marL="879176"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3">
              <a:lumMod val="25000"/>
            </a:schemeClr>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3">
              <a:lumMod val="25000"/>
            </a:schemeClr>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39588" rtl="0" eaLnBrk="1" latinLnBrk="0" hangingPunct="1">
        <a:defRPr sz="1700" kern="1200">
          <a:solidFill>
            <a:schemeClr val="tx1"/>
          </a:solidFill>
          <a:latin typeface="+mn-lt"/>
          <a:ea typeface="+mn-ea"/>
          <a:cs typeface="+mn-cs"/>
        </a:defRPr>
      </a:lvl1pPr>
      <a:lvl2pPr marL="439588" algn="l" defTabSz="439588" rtl="0" eaLnBrk="1" latinLnBrk="0" hangingPunct="1">
        <a:defRPr sz="1700" kern="1200">
          <a:solidFill>
            <a:schemeClr val="tx1"/>
          </a:solidFill>
          <a:latin typeface="+mn-lt"/>
          <a:ea typeface="+mn-ea"/>
          <a:cs typeface="+mn-cs"/>
        </a:defRPr>
      </a:lvl2pPr>
      <a:lvl3pPr marL="879176" algn="l" defTabSz="439588" rtl="0" eaLnBrk="1" latinLnBrk="0" hangingPunct="1">
        <a:defRPr sz="1700" kern="1200">
          <a:solidFill>
            <a:schemeClr val="tx1"/>
          </a:solidFill>
          <a:latin typeface="+mn-lt"/>
          <a:ea typeface="+mn-ea"/>
          <a:cs typeface="+mn-cs"/>
        </a:defRPr>
      </a:lvl3pPr>
      <a:lvl4pPr marL="1318764" algn="l" defTabSz="439588" rtl="0" eaLnBrk="1" latinLnBrk="0" hangingPunct="1">
        <a:defRPr sz="1700" kern="1200">
          <a:solidFill>
            <a:schemeClr val="tx1"/>
          </a:solidFill>
          <a:latin typeface="+mn-lt"/>
          <a:ea typeface="+mn-ea"/>
          <a:cs typeface="+mn-cs"/>
        </a:defRPr>
      </a:lvl4pPr>
      <a:lvl5pPr marL="1758351" algn="l" defTabSz="439588" rtl="0" eaLnBrk="1" latinLnBrk="0" hangingPunct="1">
        <a:defRPr sz="1700" kern="1200">
          <a:solidFill>
            <a:schemeClr val="tx1"/>
          </a:solidFill>
          <a:latin typeface="+mn-lt"/>
          <a:ea typeface="+mn-ea"/>
          <a:cs typeface="+mn-cs"/>
        </a:defRPr>
      </a:lvl5pPr>
      <a:lvl6pPr marL="2197939" algn="l" defTabSz="439588" rtl="0" eaLnBrk="1" latinLnBrk="0" hangingPunct="1">
        <a:defRPr sz="1700" kern="1200">
          <a:solidFill>
            <a:schemeClr val="tx1"/>
          </a:solidFill>
          <a:latin typeface="+mn-lt"/>
          <a:ea typeface="+mn-ea"/>
          <a:cs typeface="+mn-cs"/>
        </a:defRPr>
      </a:lvl6pPr>
      <a:lvl7pPr marL="2637527" algn="l" defTabSz="439588" rtl="0" eaLnBrk="1" latinLnBrk="0" hangingPunct="1">
        <a:defRPr sz="1700" kern="1200">
          <a:solidFill>
            <a:schemeClr val="tx1"/>
          </a:solidFill>
          <a:latin typeface="+mn-lt"/>
          <a:ea typeface="+mn-ea"/>
          <a:cs typeface="+mn-cs"/>
        </a:defRPr>
      </a:lvl7pPr>
      <a:lvl8pPr marL="3077115" algn="l" defTabSz="439588" rtl="0" eaLnBrk="1" latinLnBrk="0" hangingPunct="1">
        <a:defRPr sz="1700" kern="1200">
          <a:solidFill>
            <a:schemeClr val="tx1"/>
          </a:solidFill>
          <a:latin typeface="+mn-lt"/>
          <a:ea typeface="+mn-ea"/>
          <a:cs typeface="+mn-cs"/>
        </a:defRPr>
      </a:lvl8pPr>
      <a:lvl9pPr marL="3516703" algn="l" defTabSz="439588"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7334E9-6937-4B90-8285-D0D60416BA89}"/>
              </a:ext>
            </a:extLst>
          </p:cNvPr>
          <p:cNvSpPr>
            <a:spLocks noGrp="1"/>
          </p:cNvSpPr>
          <p:nvPr>
            <p:ph type="title"/>
          </p:nvPr>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p>
            <a:pPr lvl="0"/>
            <a:r>
              <a:rPr lang="en-US" altLang="en-US"/>
              <a:t>Click To Edit Title </a:t>
            </a:r>
            <a:r>
              <a:rPr lang="en-US" altLang="ja-JP"/>
              <a:t>(Arial Black). Short Initial Cap. Max 80 Char. </a:t>
            </a:r>
            <a:r>
              <a:rPr lang="en-US"/>
              <a:t>Short Headline 24pt Size</a:t>
            </a:r>
            <a:endParaRPr lang="en-US" altLang="en-US"/>
          </a:p>
        </p:txBody>
      </p:sp>
      <p:sp>
        <p:nvSpPr>
          <p:cNvPr id="1027" name="Text Placeholder 2">
            <a:extLst>
              <a:ext uri="{FF2B5EF4-FFF2-40B4-BE49-F238E27FC236}">
                <a16:creationId xmlns:a16="http://schemas.microsoft.com/office/drawing/2014/main" id="{88B9CCBC-4742-4C37-8005-60C198A9721C}"/>
              </a:ext>
            </a:extLst>
          </p:cNvPr>
          <p:cNvSpPr>
            <a:spLocks noGrp="1"/>
          </p:cNvSpPr>
          <p:nvPr>
            <p:ph type="body" idx="1"/>
          </p:nvPr>
        </p:nvSpPr>
        <p:spPr bwMode="auto">
          <a:xfrm>
            <a:off x="457200" y="1200153"/>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body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4" name="Date Placeholder 3">
            <a:extLst>
              <a:ext uri="{FF2B5EF4-FFF2-40B4-BE49-F238E27FC236}">
                <a16:creationId xmlns:a16="http://schemas.microsoft.com/office/drawing/2014/main" id="{E44152FA-9ECE-4281-9C57-FA9679435DF2}"/>
              </a:ext>
            </a:extLst>
          </p:cNvPr>
          <p:cNvSpPr>
            <a:spLocks noGrp="1"/>
          </p:cNvSpPr>
          <p:nvPr>
            <p:ph type="dt" sz="half" idx="2"/>
          </p:nvPr>
        </p:nvSpPr>
        <p:spPr>
          <a:xfrm>
            <a:off x="3562350" y="4810126"/>
            <a:ext cx="2133600" cy="274638"/>
          </a:xfrm>
          <a:prstGeom prst="rect">
            <a:avLst/>
          </a:prstGeom>
        </p:spPr>
        <p:txBody>
          <a:bodyPr vert="horz" wrap="square" lIns="87918" tIns="43959" rIns="87918" bIns="43959" numCol="1" anchor="ctr" anchorCtr="0" compatLnSpc="1">
            <a:prstTxWarp prst="textNoShape">
              <a:avLst/>
            </a:prstTxWarp>
          </a:bodyPr>
          <a:lstStyle>
            <a:lvl1pPr>
              <a:defRPr sz="700">
                <a:solidFill>
                  <a:srgbClr val="898989"/>
                </a:solidFill>
                <a:latin typeface="+mn-lt"/>
                <a:ea typeface="Arial" panose="020B0604020202020204" pitchFamily="34" charset="-128"/>
              </a:defRPr>
            </a:lvl1pPr>
          </a:lstStyle>
          <a:p>
            <a:fld id="{74AF86D8-102B-F94A-87AF-60C78DE814F1}" type="datetime1">
              <a:rPr lang="en-US" altLang="en-US" smtClean="0"/>
              <a:pPr/>
              <a:t>10/6/2021</a:t>
            </a:fld>
            <a:endParaRPr lang="en-US" altLang="en-US"/>
          </a:p>
        </p:txBody>
      </p:sp>
      <p:sp>
        <p:nvSpPr>
          <p:cNvPr id="5" name="Footer Placeholder 4">
            <a:extLst>
              <a:ext uri="{FF2B5EF4-FFF2-40B4-BE49-F238E27FC236}">
                <a16:creationId xmlns:a16="http://schemas.microsoft.com/office/drawing/2014/main" id="{A5B4AFC9-9C9E-4734-BAB3-40E5CC689840}"/>
              </a:ext>
            </a:extLst>
          </p:cNvPr>
          <p:cNvSpPr>
            <a:spLocks noGrp="1"/>
          </p:cNvSpPr>
          <p:nvPr>
            <p:ph type="ftr" sz="quarter" idx="3"/>
          </p:nvPr>
        </p:nvSpPr>
        <p:spPr>
          <a:xfrm>
            <a:off x="5695950" y="4810126"/>
            <a:ext cx="2895600" cy="274638"/>
          </a:xfrm>
          <a:prstGeom prst="rect">
            <a:avLst/>
          </a:prstGeom>
        </p:spPr>
        <p:txBody>
          <a:bodyPr vert="horz" lIns="87918" tIns="43959" rIns="87918" bIns="43959" rtlCol="0" anchor="ctr"/>
          <a:lstStyle>
            <a:lvl1pPr marL="0" marR="0" indent="0" algn="r" defTabSz="439577" rtl="0" eaLnBrk="1" fontAlgn="auto" latinLnBrk="0" hangingPunct="1">
              <a:lnSpc>
                <a:spcPct val="100000"/>
              </a:lnSpc>
              <a:spcBef>
                <a:spcPts val="0"/>
              </a:spcBef>
              <a:spcAft>
                <a:spcPts val="0"/>
              </a:spcAft>
              <a:buClrTx/>
              <a:buSzTx/>
              <a:buFontTx/>
              <a:buNone/>
              <a:tabLst/>
              <a:defRPr sz="700">
                <a:solidFill>
                  <a:schemeClr val="tx1"/>
                </a:solidFill>
                <a:latin typeface="+mn-lt"/>
                <a:ea typeface="+mn-ea"/>
              </a:defRPr>
            </a:lvl1pPr>
          </a:lstStyle>
          <a:p>
            <a:pPr>
              <a:defRPr/>
            </a:pPr>
            <a:endParaRPr lang="de-DE"/>
          </a:p>
        </p:txBody>
      </p:sp>
      <p:sp>
        <p:nvSpPr>
          <p:cNvPr id="6" name="Slide Number Placeholder 5">
            <a:extLst>
              <a:ext uri="{FF2B5EF4-FFF2-40B4-BE49-F238E27FC236}">
                <a16:creationId xmlns:a16="http://schemas.microsoft.com/office/drawing/2014/main" id="{E5234C15-3DF5-4284-A3CA-05AE4FC87806}"/>
              </a:ext>
            </a:extLst>
          </p:cNvPr>
          <p:cNvSpPr>
            <a:spLocks noGrp="1"/>
          </p:cNvSpPr>
          <p:nvPr>
            <p:ph type="sldNum" sz="quarter" idx="4"/>
          </p:nvPr>
        </p:nvSpPr>
        <p:spPr>
          <a:xfrm>
            <a:off x="8693155" y="4810126"/>
            <a:ext cx="392113" cy="274638"/>
          </a:xfrm>
          <a:prstGeom prst="rect">
            <a:avLst/>
          </a:prstGeom>
        </p:spPr>
        <p:txBody>
          <a:bodyPr vert="horz" wrap="square" lIns="87918" tIns="43959" rIns="87918" bIns="43959" numCol="1" anchor="ctr" anchorCtr="0" compatLnSpc="1">
            <a:prstTxWarp prst="textNoShape">
              <a:avLst/>
            </a:prstTxWarp>
          </a:bodyPr>
          <a:lstStyle>
            <a:lvl1pPr>
              <a:defRPr sz="800">
                <a:solidFill>
                  <a:schemeClr val="tx1">
                    <a:lumMod val="50000"/>
                    <a:lumOff val="50000"/>
                  </a:schemeClr>
                </a:solidFill>
                <a:latin typeface="+mn-lt"/>
                <a:ea typeface="Arial" panose="020B0604020202020204" pitchFamily="34" charset="-128"/>
              </a:defRPr>
            </a:lvl1pPr>
          </a:lstStyle>
          <a:p>
            <a:fld id="{694EE99C-66C9-4AFC-A6F5-6D035E264614}" type="slidenum">
              <a:rPr lang="en-US" altLang="en-US" smtClean="0"/>
              <a:pPr/>
              <a:t>‹#›</a:t>
            </a:fld>
            <a:endParaRPr lang="en-US" altLang="en-US"/>
          </a:p>
        </p:txBody>
      </p:sp>
      <p:cxnSp>
        <p:nvCxnSpPr>
          <p:cNvPr id="7" name="Straight Connector 6">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43" name="Group 1042">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6" y="9616807"/>
            <a:chExt cx="1595347" cy="439132"/>
          </a:xfrm>
          <a:solidFill>
            <a:schemeClr val="tx2"/>
          </a:solidFill>
        </p:grpSpPr>
        <p:sp>
          <p:nvSpPr>
            <p:cNvPr id="10"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11"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sp>
          <p:nvSpPr>
            <p:cNvPr id="12" name="Freeform 9">
              <a:extLst>
                <a:ext uri="{FF2B5EF4-FFF2-40B4-BE49-F238E27FC236}">
                  <a16:creationId xmlns:a16="http://schemas.microsoft.com/office/drawing/2014/main" id="{CD561DCF-3555-4AFA-954B-6E6BF1696ACE}"/>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sz="1800">
                <a:latin typeface="+mn-lt"/>
                <a:ea typeface="Arial" panose="020B0604020202020204" pitchFamily="34" charset="-128"/>
              </a:endParaRPr>
            </a:p>
          </p:txBody>
        </p:sp>
      </p:grpSp>
    </p:spTree>
    <p:extLst>
      <p:ext uri="{BB962C8B-B14F-4D97-AF65-F5344CB8AC3E}">
        <p14:creationId xmlns:p14="http://schemas.microsoft.com/office/powerpoint/2010/main" val="2269516866"/>
      </p:ext>
    </p:extLst>
  </p:cSld>
  <p:clrMap bg1="lt1" tx1="dk1" bg2="lt2" tx2="dk2" accent1="accent1" accent2="accent2" accent3="accent3" accent4="accent4" accent5="accent5" accent6="accent6" hlink="hlink" folHlink="folHlink"/>
  <p:sldLayoutIdLst>
    <p:sldLayoutId id="2147493609" r:id="rId1"/>
    <p:sldLayoutId id="2147493610" r:id="rId2"/>
    <p:sldLayoutId id="2147493611" r:id="rId3"/>
    <p:sldLayoutId id="2147493612" r:id="rId4"/>
    <p:sldLayoutId id="2147493613" r:id="rId5"/>
    <p:sldLayoutId id="2147493614" r:id="rId6"/>
    <p:sldLayoutId id="2147493615" r:id="rId7"/>
    <p:sldLayoutId id="2147493616" r:id="rId8"/>
    <p:sldLayoutId id="2147493617" r:id="rId9"/>
    <p:sldLayoutId id="2147493618" r:id="rId10"/>
    <p:sldLayoutId id="2147493619" r:id="rId11"/>
    <p:sldLayoutId id="2147493620" r:id="rId12"/>
    <p:sldLayoutId id="2147493621" r:id="rId13"/>
    <p:sldLayoutId id="2147493622" r:id="rId14"/>
    <p:sldLayoutId id="2147493623" r:id="rId15"/>
    <p:sldLayoutId id="2147493624" r:id="rId16"/>
    <p:sldLayoutId id="2147493625" r:id="rId17"/>
    <p:sldLayoutId id="2147493626" r:id="rId18"/>
    <p:sldLayoutId id="2147493627" r:id="rId19"/>
    <p:sldLayoutId id="2147493628" r:id="rId20"/>
    <p:sldLayoutId id="2147493629" r:id="rId21"/>
    <p:sldLayoutId id="2147493630" r:id="rId22"/>
    <p:sldLayoutId id="2147493631" r:id="rId23"/>
    <p:sldLayoutId id="2147493632" r:id="rId24"/>
    <p:sldLayoutId id="2147493633" r:id="rId25"/>
    <p:sldLayoutId id="2147493634" r:id="rId26"/>
    <p:sldLayoutId id="2147493635" r:id="rId27"/>
    <p:sldLayoutId id="2147493636" r:id="rId28"/>
    <p:sldLayoutId id="2147493638" r:id="rId29"/>
  </p:sldLayoutIdLst>
  <p:transition spd="med">
    <p:fade/>
  </p:transition>
  <p:hf hdr="0" ftr="0" dt="0"/>
  <p:txStyles>
    <p:titleStyle>
      <a:lvl1pPr algn="ctr" defTabSz="439577" rtl="0" fontAlgn="base">
        <a:spcBef>
          <a:spcPct val="0"/>
        </a:spcBef>
        <a:spcAft>
          <a:spcPct val="0"/>
        </a:spcAft>
        <a:defRPr sz="2300" kern="1200" baseline="0">
          <a:solidFill>
            <a:schemeClr val="tx1"/>
          </a:solidFill>
          <a:latin typeface="+mj-lt"/>
          <a:ea typeface="Arial" panose="020B0604020202020204" pitchFamily="34" charset="-128"/>
          <a:cs typeface="+mj-cs"/>
        </a:defRPr>
      </a:lvl1pPr>
      <a:lvl2pPr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77"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54"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31"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07"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9pPr>
    </p:titleStyle>
    <p:bodyStyle>
      <a:lvl1pPr marL="131263" indent="-131263" algn="l" defTabSz="439577" rtl="0" fontAlgn="base">
        <a:lnSpc>
          <a:spcPct val="110000"/>
        </a:lnSpc>
        <a:spcBef>
          <a:spcPts val="289"/>
        </a:spcBef>
        <a:spcAft>
          <a:spcPts val="577"/>
        </a:spcAft>
        <a:buFont typeface="Arial" panose="020B0604020202020204" pitchFamily="34" charset="0"/>
        <a:buChar char="•"/>
        <a:defRPr sz="1100" kern="1200" baseline="0">
          <a:solidFill>
            <a:schemeClr val="accent3">
              <a:lumMod val="25000"/>
            </a:schemeClr>
          </a:solidFill>
          <a:latin typeface="+mn-lt"/>
          <a:ea typeface="Arial" panose="020B0604020202020204" pitchFamily="34" charset="-128"/>
          <a:cs typeface="+mn-cs"/>
        </a:defRPr>
      </a:lvl1pPr>
      <a:lvl2pPr marL="604419" indent="-131263" algn="l" defTabSz="439577" rtl="0" fontAlgn="base">
        <a:lnSpc>
          <a:spcPct val="110000"/>
        </a:lnSpc>
        <a:spcBef>
          <a:spcPts val="289"/>
        </a:spcBef>
        <a:spcAft>
          <a:spcPts val="577"/>
        </a:spcAft>
        <a:buFont typeface="Arial" panose="020B0604020202020204" pitchFamily="34" charset="0"/>
        <a:buChar char="•"/>
        <a:defRPr sz="1000" kern="1200" baseline="0">
          <a:solidFill>
            <a:schemeClr val="accent3">
              <a:lumMod val="25000"/>
            </a:schemeClr>
          </a:solidFill>
          <a:latin typeface="+mn-lt"/>
          <a:ea typeface="Arial" panose="020B0604020202020204" pitchFamily="34" charset="-128"/>
          <a:cs typeface="+mn-cs"/>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3">
              <a:lumMod val="25000"/>
            </a:schemeClr>
          </a:solidFill>
          <a:latin typeface="+mn-lt"/>
          <a:ea typeface="Arial" panose="020B0604020202020204" pitchFamily="34" charset="-128"/>
          <a:cs typeface="+mn-cs"/>
        </a:defRPr>
      </a:lvl3pPr>
      <a:lvl4pPr marL="87915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3">
              <a:lumMod val="25000"/>
            </a:schemeClr>
          </a:solidFill>
          <a:latin typeface="+mn-lt"/>
          <a:ea typeface="Arial" panose="020B0604020202020204" pitchFamily="34" charset="-128"/>
          <a:cs typeface="+mn-cs"/>
        </a:defRPr>
      </a:lvl4pPr>
      <a:lvl5pPr marL="1715571" marR="0" indent="0" algn="l" defTabSz="439577"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3">
              <a:lumMod val="25000"/>
            </a:schemeClr>
          </a:solidFill>
          <a:latin typeface="+mn-lt"/>
          <a:ea typeface="Arial" panose="020B0604020202020204" pitchFamily="34" charset="-128"/>
          <a:cs typeface="+mn-cs"/>
        </a:defRPr>
      </a:lvl5pPr>
      <a:lvl6pPr marL="2417672" indent="-219788" algn="l" defTabSz="439577" rtl="0" eaLnBrk="1" latinLnBrk="0" hangingPunct="1">
        <a:spcBef>
          <a:spcPct val="20000"/>
        </a:spcBef>
        <a:buFont typeface="Arial"/>
        <a:buChar char="•"/>
        <a:defRPr sz="2000" kern="1200">
          <a:solidFill>
            <a:schemeClr val="tx1"/>
          </a:solidFill>
          <a:latin typeface="+mn-lt"/>
          <a:ea typeface="+mn-ea"/>
          <a:cs typeface="+mn-cs"/>
        </a:defRPr>
      </a:lvl6pPr>
      <a:lvl7pPr marL="2857250" indent="-219788" algn="l" defTabSz="439577" rtl="0" eaLnBrk="1" latinLnBrk="0" hangingPunct="1">
        <a:spcBef>
          <a:spcPct val="20000"/>
        </a:spcBef>
        <a:buFont typeface="Arial"/>
        <a:buChar char="•"/>
        <a:defRPr sz="2000" kern="1200">
          <a:solidFill>
            <a:schemeClr val="tx1"/>
          </a:solidFill>
          <a:latin typeface="+mn-lt"/>
          <a:ea typeface="+mn-ea"/>
          <a:cs typeface="+mn-cs"/>
        </a:defRPr>
      </a:lvl7pPr>
      <a:lvl8pPr marL="3296827" indent="-219788" algn="l" defTabSz="439577" rtl="0" eaLnBrk="1" latinLnBrk="0" hangingPunct="1">
        <a:spcBef>
          <a:spcPct val="20000"/>
        </a:spcBef>
        <a:buFont typeface="Arial"/>
        <a:buChar char="•"/>
        <a:defRPr sz="2000" kern="1200">
          <a:solidFill>
            <a:schemeClr val="tx1"/>
          </a:solidFill>
          <a:latin typeface="+mn-lt"/>
          <a:ea typeface="+mn-ea"/>
          <a:cs typeface="+mn-cs"/>
        </a:defRPr>
      </a:lvl8pPr>
      <a:lvl9pPr marL="3736403" indent="-219788" algn="l" defTabSz="4395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39577" rtl="0" eaLnBrk="1" latinLnBrk="0" hangingPunct="1">
        <a:defRPr sz="1700" kern="1200">
          <a:solidFill>
            <a:schemeClr val="tx1"/>
          </a:solidFill>
          <a:latin typeface="+mn-lt"/>
          <a:ea typeface="+mn-ea"/>
          <a:cs typeface="+mn-cs"/>
        </a:defRPr>
      </a:lvl1pPr>
      <a:lvl2pPr marL="439577" algn="l" defTabSz="439577" rtl="0" eaLnBrk="1" latinLnBrk="0" hangingPunct="1">
        <a:defRPr sz="1700" kern="1200">
          <a:solidFill>
            <a:schemeClr val="tx1"/>
          </a:solidFill>
          <a:latin typeface="+mn-lt"/>
          <a:ea typeface="+mn-ea"/>
          <a:cs typeface="+mn-cs"/>
        </a:defRPr>
      </a:lvl2pPr>
      <a:lvl3pPr marL="879154" algn="l" defTabSz="439577" rtl="0" eaLnBrk="1" latinLnBrk="0" hangingPunct="1">
        <a:defRPr sz="1700" kern="1200">
          <a:solidFill>
            <a:schemeClr val="tx1"/>
          </a:solidFill>
          <a:latin typeface="+mn-lt"/>
          <a:ea typeface="+mn-ea"/>
          <a:cs typeface="+mn-cs"/>
        </a:defRPr>
      </a:lvl3pPr>
      <a:lvl4pPr marL="1318731" algn="l" defTabSz="439577" rtl="0" eaLnBrk="1" latinLnBrk="0" hangingPunct="1">
        <a:defRPr sz="1700" kern="1200">
          <a:solidFill>
            <a:schemeClr val="tx1"/>
          </a:solidFill>
          <a:latin typeface="+mn-lt"/>
          <a:ea typeface="+mn-ea"/>
          <a:cs typeface="+mn-cs"/>
        </a:defRPr>
      </a:lvl4pPr>
      <a:lvl5pPr marL="1758307" algn="l" defTabSz="439577" rtl="0" eaLnBrk="1" latinLnBrk="0" hangingPunct="1">
        <a:defRPr sz="1700" kern="1200">
          <a:solidFill>
            <a:schemeClr val="tx1"/>
          </a:solidFill>
          <a:latin typeface="+mn-lt"/>
          <a:ea typeface="+mn-ea"/>
          <a:cs typeface="+mn-cs"/>
        </a:defRPr>
      </a:lvl5pPr>
      <a:lvl6pPr marL="2197884" algn="l" defTabSz="439577" rtl="0" eaLnBrk="1" latinLnBrk="0" hangingPunct="1">
        <a:defRPr sz="1700" kern="1200">
          <a:solidFill>
            <a:schemeClr val="tx1"/>
          </a:solidFill>
          <a:latin typeface="+mn-lt"/>
          <a:ea typeface="+mn-ea"/>
          <a:cs typeface="+mn-cs"/>
        </a:defRPr>
      </a:lvl6pPr>
      <a:lvl7pPr marL="2637461" algn="l" defTabSz="439577" rtl="0" eaLnBrk="1" latinLnBrk="0" hangingPunct="1">
        <a:defRPr sz="1700" kern="1200">
          <a:solidFill>
            <a:schemeClr val="tx1"/>
          </a:solidFill>
          <a:latin typeface="+mn-lt"/>
          <a:ea typeface="+mn-ea"/>
          <a:cs typeface="+mn-cs"/>
        </a:defRPr>
      </a:lvl7pPr>
      <a:lvl8pPr marL="3077038" algn="l" defTabSz="439577" rtl="0" eaLnBrk="1" latinLnBrk="0" hangingPunct="1">
        <a:defRPr sz="1700" kern="1200">
          <a:solidFill>
            <a:schemeClr val="tx1"/>
          </a:solidFill>
          <a:latin typeface="+mn-lt"/>
          <a:ea typeface="+mn-ea"/>
          <a:cs typeface="+mn-cs"/>
        </a:defRPr>
      </a:lvl8pPr>
      <a:lvl9pPr marL="3516615" algn="l" defTabSz="439577"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7334E9-6937-4B90-8285-D0D60416BA89}"/>
              </a:ext>
            </a:extLst>
          </p:cNvPr>
          <p:cNvSpPr>
            <a:spLocks noGrp="1"/>
          </p:cNvSpPr>
          <p:nvPr>
            <p:ph type="title"/>
          </p:nvPr>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p>
            <a:pPr lvl="0"/>
            <a:r>
              <a:rPr lang="en-US" altLang="en-US"/>
              <a:t>Click To Edit Title </a:t>
            </a:r>
            <a:r>
              <a:rPr lang="en-US" altLang="ja-JP"/>
              <a:t>(Arial Black). Short Initial Cap. Max 80 Char. </a:t>
            </a:r>
            <a:r>
              <a:rPr lang="en-US"/>
              <a:t>Short Headline 24pt Size</a:t>
            </a:r>
            <a:endParaRPr lang="en-US" altLang="en-US"/>
          </a:p>
        </p:txBody>
      </p:sp>
      <p:sp>
        <p:nvSpPr>
          <p:cNvPr id="1027" name="Text Placeholder 2">
            <a:extLst>
              <a:ext uri="{FF2B5EF4-FFF2-40B4-BE49-F238E27FC236}">
                <a16:creationId xmlns:a16="http://schemas.microsoft.com/office/drawing/2014/main" id="{88B9CCBC-4742-4C37-8005-60C198A9721C}"/>
              </a:ext>
            </a:extLst>
          </p:cNvPr>
          <p:cNvSpPr>
            <a:spLocks noGrp="1"/>
          </p:cNvSpPr>
          <p:nvPr>
            <p:ph type="body" idx="1"/>
          </p:nvPr>
        </p:nvSpPr>
        <p:spPr bwMode="auto">
          <a:xfrm>
            <a:off x="457200" y="1200152"/>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body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4" name="Date Placeholder 3">
            <a:extLst>
              <a:ext uri="{FF2B5EF4-FFF2-40B4-BE49-F238E27FC236}">
                <a16:creationId xmlns:a16="http://schemas.microsoft.com/office/drawing/2014/main" id="{E44152FA-9ECE-4281-9C57-FA9679435DF2}"/>
              </a:ext>
            </a:extLst>
          </p:cNvPr>
          <p:cNvSpPr>
            <a:spLocks noGrp="1"/>
          </p:cNvSpPr>
          <p:nvPr>
            <p:ph type="dt" sz="half" idx="2"/>
          </p:nvPr>
        </p:nvSpPr>
        <p:spPr>
          <a:xfrm>
            <a:off x="3562350" y="4810126"/>
            <a:ext cx="2133600" cy="274638"/>
          </a:xfrm>
          <a:prstGeom prst="rect">
            <a:avLst/>
          </a:prstGeom>
        </p:spPr>
        <p:txBody>
          <a:bodyPr vert="horz" wrap="square" lIns="87918" tIns="43959" rIns="87918" bIns="43959" numCol="1" anchor="ctr" anchorCtr="0" compatLnSpc="1">
            <a:prstTxWarp prst="textNoShape">
              <a:avLst/>
            </a:prstTxWarp>
          </a:bodyPr>
          <a:lstStyle>
            <a:lvl1pPr>
              <a:defRPr sz="700">
                <a:solidFill>
                  <a:srgbClr val="898989"/>
                </a:solidFill>
                <a:latin typeface="+mn-lt"/>
                <a:ea typeface="Arial" panose="020B0604020202020204" pitchFamily="34" charset="-128"/>
              </a:defRPr>
            </a:lvl1pPr>
          </a:lstStyle>
          <a:p>
            <a:fld id="{74AF86D8-102B-F94A-87AF-60C78DE814F1}" type="datetime1">
              <a:rPr lang="en-US" altLang="en-US" smtClean="0"/>
              <a:pPr/>
              <a:t>10/6/2021</a:t>
            </a:fld>
            <a:endParaRPr lang="en-US" altLang="en-US"/>
          </a:p>
        </p:txBody>
      </p:sp>
      <p:sp>
        <p:nvSpPr>
          <p:cNvPr id="5" name="Footer Placeholder 4">
            <a:extLst>
              <a:ext uri="{FF2B5EF4-FFF2-40B4-BE49-F238E27FC236}">
                <a16:creationId xmlns:a16="http://schemas.microsoft.com/office/drawing/2014/main" id="{A5B4AFC9-9C9E-4734-BAB3-40E5CC689840}"/>
              </a:ext>
            </a:extLst>
          </p:cNvPr>
          <p:cNvSpPr>
            <a:spLocks noGrp="1"/>
          </p:cNvSpPr>
          <p:nvPr>
            <p:ph type="ftr" sz="quarter" idx="3"/>
          </p:nvPr>
        </p:nvSpPr>
        <p:spPr>
          <a:xfrm>
            <a:off x="5695950" y="4810126"/>
            <a:ext cx="2895600" cy="274638"/>
          </a:xfrm>
          <a:prstGeom prst="rect">
            <a:avLst/>
          </a:prstGeom>
        </p:spPr>
        <p:txBody>
          <a:bodyPr vert="horz" lIns="87918" tIns="43959" rIns="87918" bIns="43959" rtlCol="0" anchor="ctr"/>
          <a:lstStyle>
            <a:lvl1pPr marL="0" marR="0" indent="0" algn="r" defTabSz="439588" rtl="0" eaLnBrk="1" fontAlgn="auto" latinLnBrk="0" hangingPunct="1">
              <a:lnSpc>
                <a:spcPct val="100000"/>
              </a:lnSpc>
              <a:spcBef>
                <a:spcPts val="0"/>
              </a:spcBef>
              <a:spcAft>
                <a:spcPts val="0"/>
              </a:spcAft>
              <a:buClrTx/>
              <a:buSzTx/>
              <a:buFontTx/>
              <a:buNone/>
              <a:tabLst/>
              <a:defRPr sz="700">
                <a:solidFill>
                  <a:schemeClr val="tx1"/>
                </a:solidFill>
                <a:latin typeface="+mn-lt"/>
                <a:ea typeface="+mn-ea"/>
              </a:defRPr>
            </a:lvl1pPr>
          </a:lstStyle>
          <a:p>
            <a:pPr>
              <a:defRPr/>
            </a:pPr>
            <a:endParaRPr lang="de-DE"/>
          </a:p>
        </p:txBody>
      </p:sp>
      <p:sp>
        <p:nvSpPr>
          <p:cNvPr id="6" name="Slide Number Placeholder 5">
            <a:extLst>
              <a:ext uri="{FF2B5EF4-FFF2-40B4-BE49-F238E27FC236}">
                <a16:creationId xmlns:a16="http://schemas.microsoft.com/office/drawing/2014/main" id="{E5234C15-3DF5-4284-A3CA-05AE4FC87806}"/>
              </a:ext>
            </a:extLst>
          </p:cNvPr>
          <p:cNvSpPr>
            <a:spLocks noGrp="1"/>
          </p:cNvSpPr>
          <p:nvPr>
            <p:ph type="sldNum" sz="quarter" idx="4"/>
          </p:nvPr>
        </p:nvSpPr>
        <p:spPr>
          <a:xfrm>
            <a:off x="8693154" y="4810126"/>
            <a:ext cx="392113" cy="274638"/>
          </a:xfrm>
          <a:prstGeom prst="rect">
            <a:avLst/>
          </a:prstGeom>
        </p:spPr>
        <p:txBody>
          <a:bodyPr vert="horz" wrap="square" lIns="87918" tIns="43959" rIns="87918" bIns="43959" numCol="1" anchor="ctr" anchorCtr="0" compatLnSpc="1">
            <a:prstTxWarp prst="textNoShape">
              <a:avLst/>
            </a:prstTxWarp>
          </a:bodyPr>
          <a:lstStyle>
            <a:lvl1pPr>
              <a:defRPr sz="800">
                <a:solidFill>
                  <a:schemeClr val="tx1">
                    <a:lumMod val="50000"/>
                    <a:lumOff val="50000"/>
                  </a:schemeClr>
                </a:solidFill>
                <a:latin typeface="+mn-lt"/>
                <a:ea typeface="Arial" panose="020B0604020202020204" pitchFamily="34" charset="-128"/>
              </a:defRPr>
            </a:lvl1pPr>
          </a:lstStyle>
          <a:p>
            <a:fld id="{694EE99C-66C9-4AFC-A6F5-6D035E264614}" type="slidenum">
              <a:rPr lang="en-US" altLang="en-US" smtClean="0"/>
              <a:pPr/>
              <a:t>‹#›</a:t>
            </a:fld>
            <a:endParaRPr lang="en-US" altLang="en-US"/>
          </a:p>
        </p:txBody>
      </p:sp>
      <p:cxnSp>
        <p:nvCxnSpPr>
          <p:cNvPr id="7" name="Straight Connector 6">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43" name="Group 1042">
            <a:extLst>
              <a:ext uri="{FF2B5EF4-FFF2-40B4-BE49-F238E27FC236}">
                <a16:creationId xmlns:a16="http://schemas.microsoft.com/office/drawing/2014/main" id="{2361EB93-E6C1-4E07-B39D-E33E1E856F27}"/>
              </a:ext>
            </a:extLst>
          </p:cNvPr>
          <p:cNvGrpSpPr/>
          <p:nvPr userDrawn="1"/>
        </p:nvGrpSpPr>
        <p:grpSpPr>
          <a:xfrm>
            <a:off x="108047" y="4858830"/>
            <a:ext cx="614442" cy="169130"/>
            <a:chOff x="129006" y="9616807"/>
            <a:chExt cx="1595347" cy="439132"/>
          </a:xfrm>
          <a:solidFill>
            <a:schemeClr val="tx2"/>
          </a:solidFill>
        </p:grpSpPr>
        <p:sp>
          <p:nvSpPr>
            <p:cNvPr id="10"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1"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2" name="Freeform 9">
              <a:extLst>
                <a:ext uri="{FF2B5EF4-FFF2-40B4-BE49-F238E27FC236}">
                  <a16:creationId xmlns:a16="http://schemas.microsoft.com/office/drawing/2014/main" id="{CD561DCF-3555-4AFA-954B-6E6BF1696ACE}"/>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Tree>
    <p:extLst>
      <p:ext uri="{BB962C8B-B14F-4D97-AF65-F5344CB8AC3E}">
        <p14:creationId xmlns:p14="http://schemas.microsoft.com/office/powerpoint/2010/main" val="2061935407"/>
      </p:ext>
    </p:extLst>
  </p:cSld>
  <p:clrMap bg1="lt1" tx1="dk1" bg2="lt2" tx2="dk2" accent1="accent1" accent2="accent2" accent3="accent3" accent4="accent4" accent5="accent5" accent6="accent6" hlink="hlink" folHlink="folHlink"/>
  <p:sldLayoutIdLst>
    <p:sldLayoutId id="2147493642" r:id="rId1"/>
    <p:sldLayoutId id="2147493643" r:id="rId2"/>
    <p:sldLayoutId id="2147493644" r:id="rId3"/>
    <p:sldLayoutId id="2147493645" r:id="rId4"/>
    <p:sldLayoutId id="2147493646" r:id="rId5"/>
    <p:sldLayoutId id="2147493647" r:id="rId6"/>
    <p:sldLayoutId id="2147493648" r:id="rId7"/>
    <p:sldLayoutId id="2147493649" r:id="rId8"/>
    <p:sldLayoutId id="2147493650" r:id="rId9"/>
    <p:sldLayoutId id="2147493651" r:id="rId10"/>
    <p:sldLayoutId id="2147493652" r:id="rId11"/>
    <p:sldLayoutId id="2147493653" r:id="rId12"/>
    <p:sldLayoutId id="2147493654" r:id="rId13"/>
    <p:sldLayoutId id="2147493655" r:id="rId14"/>
    <p:sldLayoutId id="2147493656" r:id="rId15"/>
    <p:sldLayoutId id="2147493657" r:id="rId16"/>
    <p:sldLayoutId id="2147493658" r:id="rId17"/>
    <p:sldLayoutId id="2147493659" r:id="rId18"/>
    <p:sldLayoutId id="2147493660" r:id="rId19"/>
    <p:sldLayoutId id="2147493661" r:id="rId20"/>
    <p:sldLayoutId id="2147493662" r:id="rId21"/>
    <p:sldLayoutId id="2147493663" r:id="rId22"/>
    <p:sldLayoutId id="2147493664" r:id="rId23"/>
    <p:sldLayoutId id="2147493665" r:id="rId24"/>
    <p:sldLayoutId id="2147493666" r:id="rId25"/>
    <p:sldLayoutId id="2147493667" r:id="rId26"/>
    <p:sldLayoutId id="2147493668" r:id="rId27"/>
    <p:sldLayoutId id="2147493669" r:id="rId28"/>
    <p:sldLayoutId id="2147493670" r:id="rId29"/>
    <p:sldLayoutId id="2147493671" r:id="rId30"/>
    <p:sldLayoutId id="2147493674" r:id="rId31"/>
  </p:sldLayoutIdLst>
  <p:transition spd="med">
    <p:fade/>
  </p:transition>
  <p:hf hdr="0" ftr="0" dt="0"/>
  <p:txStyles>
    <p:titleStyle>
      <a:lvl1pPr algn="ctr" defTabSz="439588" rtl="0" fontAlgn="base">
        <a:spcBef>
          <a:spcPct val="0"/>
        </a:spcBef>
        <a:spcAft>
          <a:spcPct val="0"/>
        </a:spcAft>
        <a:defRPr sz="2300" kern="1200" baseline="0">
          <a:solidFill>
            <a:schemeClr val="tx1"/>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p:titleStyle>
    <p:bodyStyle>
      <a:lvl1pPr marL="131266"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3">
              <a:lumMod val="25000"/>
            </a:schemeClr>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3">
              <a:lumMod val="25000"/>
            </a:schemeClr>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3">
              <a:lumMod val="25000"/>
            </a:schemeClr>
          </a:solidFill>
          <a:latin typeface="+mn-lt"/>
          <a:ea typeface="Arial" panose="020B0604020202020204" pitchFamily="34" charset="-128"/>
          <a:cs typeface="+mn-cs"/>
        </a:defRPr>
      </a:lvl3pPr>
      <a:lvl4pPr marL="879176"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3">
              <a:lumMod val="25000"/>
            </a:schemeClr>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3">
              <a:lumMod val="25000"/>
            </a:schemeClr>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39588" rtl="0" eaLnBrk="1" latinLnBrk="0" hangingPunct="1">
        <a:defRPr sz="1700" kern="1200">
          <a:solidFill>
            <a:schemeClr val="tx1"/>
          </a:solidFill>
          <a:latin typeface="+mn-lt"/>
          <a:ea typeface="+mn-ea"/>
          <a:cs typeface="+mn-cs"/>
        </a:defRPr>
      </a:lvl1pPr>
      <a:lvl2pPr marL="439588" algn="l" defTabSz="439588" rtl="0" eaLnBrk="1" latinLnBrk="0" hangingPunct="1">
        <a:defRPr sz="1700" kern="1200">
          <a:solidFill>
            <a:schemeClr val="tx1"/>
          </a:solidFill>
          <a:latin typeface="+mn-lt"/>
          <a:ea typeface="+mn-ea"/>
          <a:cs typeface="+mn-cs"/>
        </a:defRPr>
      </a:lvl2pPr>
      <a:lvl3pPr marL="879176" algn="l" defTabSz="439588" rtl="0" eaLnBrk="1" latinLnBrk="0" hangingPunct="1">
        <a:defRPr sz="1700" kern="1200">
          <a:solidFill>
            <a:schemeClr val="tx1"/>
          </a:solidFill>
          <a:latin typeface="+mn-lt"/>
          <a:ea typeface="+mn-ea"/>
          <a:cs typeface="+mn-cs"/>
        </a:defRPr>
      </a:lvl3pPr>
      <a:lvl4pPr marL="1318764" algn="l" defTabSz="439588" rtl="0" eaLnBrk="1" latinLnBrk="0" hangingPunct="1">
        <a:defRPr sz="1700" kern="1200">
          <a:solidFill>
            <a:schemeClr val="tx1"/>
          </a:solidFill>
          <a:latin typeface="+mn-lt"/>
          <a:ea typeface="+mn-ea"/>
          <a:cs typeface="+mn-cs"/>
        </a:defRPr>
      </a:lvl4pPr>
      <a:lvl5pPr marL="1758351" algn="l" defTabSz="439588" rtl="0" eaLnBrk="1" latinLnBrk="0" hangingPunct="1">
        <a:defRPr sz="1700" kern="1200">
          <a:solidFill>
            <a:schemeClr val="tx1"/>
          </a:solidFill>
          <a:latin typeface="+mn-lt"/>
          <a:ea typeface="+mn-ea"/>
          <a:cs typeface="+mn-cs"/>
        </a:defRPr>
      </a:lvl5pPr>
      <a:lvl6pPr marL="2197939" algn="l" defTabSz="439588" rtl="0" eaLnBrk="1" latinLnBrk="0" hangingPunct="1">
        <a:defRPr sz="1700" kern="1200">
          <a:solidFill>
            <a:schemeClr val="tx1"/>
          </a:solidFill>
          <a:latin typeface="+mn-lt"/>
          <a:ea typeface="+mn-ea"/>
          <a:cs typeface="+mn-cs"/>
        </a:defRPr>
      </a:lvl6pPr>
      <a:lvl7pPr marL="2637527" algn="l" defTabSz="439588" rtl="0" eaLnBrk="1" latinLnBrk="0" hangingPunct="1">
        <a:defRPr sz="1700" kern="1200">
          <a:solidFill>
            <a:schemeClr val="tx1"/>
          </a:solidFill>
          <a:latin typeface="+mn-lt"/>
          <a:ea typeface="+mn-ea"/>
          <a:cs typeface="+mn-cs"/>
        </a:defRPr>
      </a:lvl7pPr>
      <a:lvl8pPr marL="3077115" algn="l" defTabSz="439588" rtl="0" eaLnBrk="1" latinLnBrk="0" hangingPunct="1">
        <a:defRPr sz="1700" kern="1200">
          <a:solidFill>
            <a:schemeClr val="tx1"/>
          </a:solidFill>
          <a:latin typeface="+mn-lt"/>
          <a:ea typeface="+mn-ea"/>
          <a:cs typeface="+mn-cs"/>
        </a:defRPr>
      </a:lvl8pPr>
      <a:lvl9pPr marL="3516703" algn="l" defTabSz="439588"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7334E9-6937-4B90-8285-D0D60416BA89}"/>
              </a:ext>
            </a:extLst>
          </p:cNvPr>
          <p:cNvSpPr>
            <a:spLocks noGrp="1"/>
          </p:cNvSpPr>
          <p:nvPr>
            <p:ph type="title"/>
          </p:nvPr>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p>
            <a:pPr lvl="0"/>
            <a:r>
              <a:rPr lang="en-US" altLang="en-US"/>
              <a:t>Click To Edit Title </a:t>
            </a:r>
            <a:r>
              <a:rPr lang="en-US" altLang="ja-JP"/>
              <a:t>(Arial Black). Short Initial Cap. Max 80 Char. </a:t>
            </a:r>
            <a:r>
              <a:rPr lang="en-US"/>
              <a:t>Short Headline 24pt Size</a:t>
            </a:r>
            <a:endParaRPr lang="en-US" altLang="en-US"/>
          </a:p>
        </p:txBody>
      </p:sp>
      <p:sp>
        <p:nvSpPr>
          <p:cNvPr id="1027" name="Text Placeholder 2">
            <a:extLst>
              <a:ext uri="{FF2B5EF4-FFF2-40B4-BE49-F238E27FC236}">
                <a16:creationId xmlns:a16="http://schemas.microsoft.com/office/drawing/2014/main" id="{88B9CCBC-4742-4C37-8005-60C198A9721C}"/>
              </a:ext>
            </a:extLst>
          </p:cNvPr>
          <p:cNvSpPr>
            <a:spLocks noGrp="1"/>
          </p:cNvSpPr>
          <p:nvPr>
            <p:ph type="body" idx="1"/>
          </p:nvPr>
        </p:nvSpPr>
        <p:spPr bwMode="auto">
          <a:xfrm>
            <a:off x="457200" y="1200155"/>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body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887" marR="0" lvl="2"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41" marR="0" lvl="3"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42" marR="0" lvl="4" indent="-131257" algn="l" defTabSz="439555"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4" name="Date Placeholder 3">
            <a:extLst>
              <a:ext uri="{FF2B5EF4-FFF2-40B4-BE49-F238E27FC236}">
                <a16:creationId xmlns:a16="http://schemas.microsoft.com/office/drawing/2014/main" id="{E44152FA-9ECE-4281-9C57-FA9679435DF2}"/>
              </a:ext>
            </a:extLst>
          </p:cNvPr>
          <p:cNvSpPr>
            <a:spLocks noGrp="1"/>
          </p:cNvSpPr>
          <p:nvPr>
            <p:ph type="dt" sz="half" idx="2"/>
          </p:nvPr>
        </p:nvSpPr>
        <p:spPr>
          <a:xfrm>
            <a:off x="3562350" y="4810126"/>
            <a:ext cx="2133600" cy="274638"/>
          </a:xfrm>
          <a:prstGeom prst="rect">
            <a:avLst/>
          </a:prstGeom>
        </p:spPr>
        <p:txBody>
          <a:bodyPr vert="horz" wrap="square" lIns="87918" tIns="43959" rIns="87918" bIns="43959" numCol="1" anchor="ctr" anchorCtr="0" compatLnSpc="1">
            <a:prstTxWarp prst="textNoShape">
              <a:avLst/>
            </a:prstTxWarp>
          </a:bodyPr>
          <a:lstStyle>
            <a:lvl1pPr>
              <a:defRPr sz="700">
                <a:solidFill>
                  <a:srgbClr val="898989"/>
                </a:solidFill>
                <a:latin typeface="+mn-lt"/>
                <a:ea typeface="Arial" panose="020B0604020202020204" pitchFamily="34" charset="-128"/>
              </a:defRPr>
            </a:lvl1pPr>
          </a:lstStyle>
          <a:p>
            <a:pPr defTabSz="439555"/>
            <a:fld id="{74AF86D8-102B-F94A-87AF-60C78DE814F1}" type="datetime1">
              <a:rPr lang="en-US" altLang="en-US" smtClean="0"/>
              <a:pPr defTabSz="439555"/>
              <a:t>10/6/2021</a:t>
            </a:fld>
            <a:endParaRPr lang="en-US" altLang="en-US"/>
          </a:p>
        </p:txBody>
      </p:sp>
      <p:sp>
        <p:nvSpPr>
          <p:cNvPr id="5" name="Footer Placeholder 4">
            <a:extLst>
              <a:ext uri="{FF2B5EF4-FFF2-40B4-BE49-F238E27FC236}">
                <a16:creationId xmlns:a16="http://schemas.microsoft.com/office/drawing/2014/main" id="{A5B4AFC9-9C9E-4734-BAB3-40E5CC689840}"/>
              </a:ext>
            </a:extLst>
          </p:cNvPr>
          <p:cNvSpPr>
            <a:spLocks noGrp="1"/>
          </p:cNvSpPr>
          <p:nvPr>
            <p:ph type="ftr" sz="quarter" idx="3"/>
          </p:nvPr>
        </p:nvSpPr>
        <p:spPr>
          <a:xfrm>
            <a:off x="5695950" y="4810126"/>
            <a:ext cx="2895600" cy="274638"/>
          </a:xfrm>
          <a:prstGeom prst="rect">
            <a:avLst/>
          </a:prstGeom>
        </p:spPr>
        <p:txBody>
          <a:bodyPr vert="horz" lIns="87918" tIns="43959" rIns="87918" bIns="43959" rtlCol="0" anchor="ctr"/>
          <a:lstStyle>
            <a:lvl1pPr marL="0" marR="0" indent="0" algn="r" defTabSz="439555" rtl="0" eaLnBrk="1" fontAlgn="auto" latinLnBrk="0" hangingPunct="1">
              <a:lnSpc>
                <a:spcPct val="100000"/>
              </a:lnSpc>
              <a:spcBef>
                <a:spcPts val="0"/>
              </a:spcBef>
              <a:spcAft>
                <a:spcPts val="0"/>
              </a:spcAft>
              <a:buClrTx/>
              <a:buSzTx/>
              <a:buFontTx/>
              <a:buNone/>
              <a:tabLst/>
              <a:defRPr sz="700">
                <a:solidFill>
                  <a:schemeClr val="tx1"/>
                </a:solidFill>
                <a:latin typeface="+mn-lt"/>
                <a:ea typeface="+mn-ea"/>
              </a:defRPr>
            </a:lvl1pPr>
          </a:lstStyle>
          <a:p>
            <a:pPr>
              <a:defRPr/>
            </a:pPr>
            <a:endParaRPr lang="de-DE">
              <a:solidFill>
                <a:srgbClr val="010101"/>
              </a:solidFill>
            </a:endParaRPr>
          </a:p>
        </p:txBody>
      </p:sp>
      <p:sp>
        <p:nvSpPr>
          <p:cNvPr id="6" name="Slide Number Placeholder 5">
            <a:extLst>
              <a:ext uri="{FF2B5EF4-FFF2-40B4-BE49-F238E27FC236}">
                <a16:creationId xmlns:a16="http://schemas.microsoft.com/office/drawing/2014/main" id="{E5234C15-3DF5-4284-A3CA-05AE4FC87806}"/>
              </a:ext>
            </a:extLst>
          </p:cNvPr>
          <p:cNvSpPr>
            <a:spLocks noGrp="1"/>
          </p:cNvSpPr>
          <p:nvPr>
            <p:ph type="sldNum" sz="quarter" idx="4"/>
          </p:nvPr>
        </p:nvSpPr>
        <p:spPr>
          <a:xfrm>
            <a:off x="8693157" y="4810126"/>
            <a:ext cx="392113" cy="274638"/>
          </a:xfrm>
          <a:prstGeom prst="rect">
            <a:avLst/>
          </a:prstGeom>
        </p:spPr>
        <p:txBody>
          <a:bodyPr vert="horz" wrap="square" lIns="87918" tIns="43959" rIns="87918" bIns="43959" numCol="1" anchor="ctr" anchorCtr="0" compatLnSpc="1">
            <a:prstTxWarp prst="textNoShape">
              <a:avLst/>
            </a:prstTxWarp>
          </a:bodyPr>
          <a:lstStyle>
            <a:lvl1pPr>
              <a:defRPr sz="800">
                <a:solidFill>
                  <a:schemeClr val="tx1">
                    <a:lumMod val="50000"/>
                    <a:lumOff val="50000"/>
                  </a:schemeClr>
                </a:solidFill>
                <a:latin typeface="+mn-lt"/>
                <a:ea typeface="Arial" panose="020B0604020202020204" pitchFamily="34" charset="-128"/>
              </a:defRPr>
            </a:lvl1pPr>
          </a:lstStyle>
          <a:p>
            <a:pPr defTabSz="439555"/>
            <a:fld id="{694EE99C-66C9-4AFC-A6F5-6D035E264614}" type="slidenum">
              <a:rPr lang="en-US" altLang="en-US" smtClean="0">
                <a:solidFill>
                  <a:srgbClr val="010101">
                    <a:lumMod val="50000"/>
                    <a:lumOff val="50000"/>
                  </a:srgbClr>
                </a:solidFill>
              </a:rPr>
              <a:pPr defTabSz="439555"/>
              <a:t>‹#›</a:t>
            </a:fld>
            <a:endParaRPr lang="en-US" altLang="en-US">
              <a:solidFill>
                <a:srgbClr val="010101">
                  <a:lumMod val="50000"/>
                  <a:lumOff val="50000"/>
                </a:srgbClr>
              </a:solidFill>
            </a:endParaRPr>
          </a:p>
        </p:txBody>
      </p:sp>
      <p:cxnSp>
        <p:nvCxnSpPr>
          <p:cNvPr id="7" name="Straight Connector 6">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43" name="Group 1042">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6" y="9616807"/>
            <a:chExt cx="1595347" cy="439132"/>
          </a:xfrm>
          <a:solidFill>
            <a:schemeClr val="tx2"/>
          </a:solidFill>
        </p:grpSpPr>
        <p:sp>
          <p:nvSpPr>
            <p:cNvPr id="10"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sp>
          <p:nvSpPr>
            <p:cNvPr id="11"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sp>
          <p:nvSpPr>
            <p:cNvPr id="12" name="Freeform 9">
              <a:extLst>
                <a:ext uri="{FF2B5EF4-FFF2-40B4-BE49-F238E27FC236}">
                  <a16:creationId xmlns:a16="http://schemas.microsoft.com/office/drawing/2014/main" id="{CD561DCF-3555-4AFA-954B-6E6BF1696ACE}"/>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55">
                <a:defRPr/>
              </a:pPr>
              <a:endParaRPr lang="en-US" sz="1800">
                <a:solidFill>
                  <a:srgbClr val="010101"/>
                </a:solidFill>
                <a:ea typeface="Arial" panose="020B0604020202020204" pitchFamily="34" charset="-128"/>
              </a:endParaRPr>
            </a:p>
          </p:txBody>
        </p:sp>
      </p:grpSp>
    </p:spTree>
    <p:extLst>
      <p:ext uri="{BB962C8B-B14F-4D97-AF65-F5344CB8AC3E}">
        <p14:creationId xmlns:p14="http://schemas.microsoft.com/office/powerpoint/2010/main" val="283338771"/>
      </p:ext>
    </p:extLst>
  </p:cSld>
  <p:clrMap bg1="lt1" tx1="dk1" bg2="lt2" tx2="dk2" accent1="accent1" accent2="accent2" accent3="accent3" accent4="accent4" accent5="accent5" accent6="accent6" hlink="hlink" folHlink="folHlink"/>
  <p:sldLayoutIdLst>
    <p:sldLayoutId id="2147493682" r:id="rId1"/>
    <p:sldLayoutId id="2147493683" r:id="rId2"/>
    <p:sldLayoutId id="2147493684" r:id="rId3"/>
    <p:sldLayoutId id="2147493685" r:id="rId4"/>
    <p:sldLayoutId id="2147493686" r:id="rId5"/>
    <p:sldLayoutId id="2147493687" r:id="rId6"/>
    <p:sldLayoutId id="2147493688" r:id="rId7"/>
    <p:sldLayoutId id="2147493689" r:id="rId8"/>
    <p:sldLayoutId id="2147493690" r:id="rId9"/>
    <p:sldLayoutId id="2147493691" r:id="rId10"/>
    <p:sldLayoutId id="2147493692" r:id="rId11"/>
    <p:sldLayoutId id="2147493693" r:id="rId12"/>
    <p:sldLayoutId id="2147493694" r:id="rId13"/>
    <p:sldLayoutId id="2147493695" r:id="rId14"/>
    <p:sldLayoutId id="2147493696" r:id="rId15"/>
    <p:sldLayoutId id="2147493697" r:id="rId16"/>
    <p:sldLayoutId id="2147493698" r:id="rId17"/>
    <p:sldLayoutId id="2147493699" r:id="rId18"/>
    <p:sldLayoutId id="2147493700" r:id="rId19"/>
    <p:sldLayoutId id="2147493701" r:id="rId20"/>
    <p:sldLayoutId id="2147493702" r:id="rId21"/>
    <p:sldLayoutId id="2147493703" r:id="rId22"/>
    <p:sldLayoutId id="2147493704" r:id="rId23"/>
    <p:sldLayoutId id="2147493705" r:id="rId24"/>
    <p:sldLayoutId id="2147493706" r:id="rId25"/>
    <p:sldLayoutId id="2147493707" r:id="rId26"/>
    <p:sldLayoutId id="2147493708" r:id="rId27"/>
    <p:sldLayoutId id="2147493709" r:id="rId28"/>
    <p:sldLayoutId id="2147493710" r:id="rId29"/>
    <p:sldLayoutId id="2147493711" r:id="rId30"/>
    <p:sldLayoutId id="2147493712" r:id="rId31"/>
  </p:sldLayoutIdLst>
  <p:transition spd="med">
    <p:fade/>
  </p:transition>
  <p:hf hdr="0" ftr="0" dt="0"/>
  <p:txStyles>
    <p:titleStyle>
      <a:lvl1pPr algn="ctr" defTabSz="439555" rtl="0" fontAlgn="base">
        <a:spcBef>
          <a:spcPct val="0"/>
        </a:spcBef>
        <a:spcAft>
          <a:spcPct val="0"/>
        </a:spcAft>
        <a:defRPr sz="2300" kern="1200" baseline="0">
          <a:solidFill>
            <a:schemeClr val="tx1"/>
          </a:solidFill>
          <a:latin typeface="+mj-lt"/>
          <a:ea typeface="Arial" panose="020B0604020202020204" pitchFamily="34" charset="-128"/>
          <a:cs typeface="+mj-cs"/>
        </a:defRPr>
      </a:lvl1pPr>
      <a:lvl2pPr algn="ctr" defTabSz="439555"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55"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55"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55"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55" algn="ctr" defTabSz="439555"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10" algn="ctr" defTabSz="439555"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665" algn="ctr" defTabSz="439555"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219" algn="ctr" defTabSz="439555" rtl="0" fontAlgn="base">
        <a:spcBef>
          <a:spcPct val="0"/>
        </a:spcBef>
        <a:spcAft>
          <a:spcPct val="0"/>
        </a:spcAft>
        <a:defRPr sz="2100">
          <a:solidFill>
            <a:schemeClr val="tx1"/>
          </a:solidFill>
          <a:latin typeface="Arial Black" panose="020B0A04020102020204" pitchFamily="34" charset="0"/>
          <a:ea typeface="Arial" pitchFamily="-127" charset="-128"/>
        </a:defRPr>
      </a:lvl9pPr>
    </p:titleStyle>
    <p:bodyStyle>
      <a:lvl1pPr marL="131257" indent="-131257" algn="l" defTabSz="439555" rtl="0" fontAlgn="base">
        <a:lnSpc>
          <a:spcPct val="110000"/>
        </a:lnSpc>
        <a:spcBef>
          <a:spcPts val="289"/>
        </a:spcBef>
        <a:spcAft>
          <a:spcPts val="577"/>
        </a:spcAft>
        <a:buFont typeface="Arial" panose="020B0604020202020204" pitchFamily="34" charset="0"/>
        <a:buChar char="•"/>
        <a:defRPr sz="1100" kern="1200" baseline="0">
          <a:solidFill>
            <a:schemeClr val="accent3">
              <a:lumMod val="25000"/>
            </a:schemeClr>
          </a:solidFill>
          <a:latin typeface="+mn-lt"/>
          <a:ea typeface="Arial" panose="020B0604020202020204" pitchFamily="34" charset="-128"/>
          <a:cs typeface="+mn-cs"/>
        </a:defRPr>
      </a:lvl1pPr>
      <a:lvl2pPr marL="604389" indent="-131257" algn="l" defTabSz="439555" rtl="0" fontAlgn="base">
        <a:lnSpc>
          <a:spcPct val="110000"/>
        </a:lnSpc>
        <a:spcBef>
          <a:spcPts val="289"/>
        </a:spcBef>
        <a:spcAft>
          <a:spcPts val="577"/>
        </a:spcAft>
        <a:buFont typeface="Arial" panose="020B0604020202020204" pitchFamily="34" charset="0"/>
        <a:buChar char="•"/>
        <a:defRPr sz="1000" kern="1200" baseline="0">
          <a:solidFill>
            <a:schemeClr val="accent3">
              <a:lumMod val="25000"/>
            </a:schemeClr>
          </a:solidFill>
          <a:latin typeface="+mn-lt"/>
          <a:ea typeface="Arial" panose="020B0604020202020204" pitchFamily="34" charset="-128"/>
          <a:cs typeface="+mn-cs"/>
        </a:defRPr>
      </a:lvl2pPr>
      <a:lvl3pPr marL="1098887"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3">
              <a:lumMod val="25000"/>
            </a:schemeClr>
          </a:solidFill>
          <a:latin typeface="+mn-lt"/>
          <a:ea typeface="Arial" panose="020B0604020202020204" pitchFamily="34" charset="-128"/>
          <a:cs typeface="+mn-cs"/>
        </a:defRPr>
      </a:lvl3pPr>
      <a:lvl4pPr marL="879110" marR="0" indent="-131257" algn="l" defTabSz="439555"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3">
              <a:lumMod val="25000"/>
            </a:schemeClr>
          </a:solidFill>
          <a:latin typeface="+mn-lt"/>
          <a:ea typeface="Arial" panose="020B0604020202020204" pitchFamily="34" charset="-128"/>
          <a:cs typeface="+mn-cs"/>
        </a:defRPr>
      </a:lvl4pPr>
      <a:lvl5pPr marL="1715485" marR="0" indent="0" algn="l" defTabSz="439555"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3">
              <a:lumMod val="25000"/>
            </a:schemeClr>
          </a:solidFill>
          <a:latin typeface="+mn-lt"/>
          <a:ea typeface="Arial" panose="020B0604020202020204" pitchFamily="34" charset="-128"/>
          <a:cs typeface="+mn-cs"/>
        </a:defRPr>
      </a:lvl5pPr>
      <a:lvl6pPr marL="2417552" indent="-219776" algn="l" defTabSz="439555" rtl="0" eaLnBrk="1" latinLnBrk="0" hangingPunct="1">
        <a:spcBef>
          <a:spcPct val="20000"/>
        </a:spcBef>
        <a:buFont typeface="Arial"/>
        <a:buChar char="•"/>
        <a:defRPr sz="2000" kern="1200">
          <a:solidFill>
            <a:schemeClr val="tx1"/>
          </a:solidFill>
          <a:latin typeface="+mn-lt"/>
          <a:ea typeface="+mn-ea"/>
          <a:cs typeface="+mn-cs"/>
        </a:defRPr>
      </a:lvl6pPr>
      <a:lvl7pPr marL="2857106" indent="-219776" algn="l" defTabSz="439555" rtl="0" eaLnBrk="1" latinLnBrk="0" hangingPunct="1">
        <a:spcBef>
          <a:spcPct val="20000"/>
        </a:spcBef>
        <a:buFont typeface="Arial"/>
        <a:buChar char="•"/>
        <a:defRPr sz="2000" kern="1200">
          <a:solidFill>
            <a:schemeClr val="tx1"/>
          </a:solidFill>
          <a:latin typeface="+mn-lt"/>
          <a:ea typeface="+mn-ea"/>
          <a:cs typeface="+mn-cs"/>
        </a:defRPr>
      </a:lvl7pPr>
      <a:lvl8pPr marL="3296662" indent="-219776" algn="l" defTabSz="439555" rtl="0" eaLnBrk="1" latinLnBrk="0" hangingPunct="1">
        <a:spcBef>
          <a:spcPct val="20000"/>
        </a:spcBef>
        <a:buFont typeface="Arial"/>
        <a:buChar char="•"/>
        <a:defRPr sz="2000" kern="1200">
          <a:solidFill>
            <a:schemeClr val="tx1"/>
          </a:solidFill>
          <a:latin typeface="+mn-lt"/>
          <a:ea typeface="+mn-ea"/>
          <a:cs typeface="+mn-cs"/>
        </a:defRPr>
      </a:lvl8pPr>
      <a:lvl9pPr marL="3736217" indent="-219776" algn="l" defTabSz="4395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39555" rtl="0" eaLnBrk="1" latinLnBrk="0" hangingPunct="1">
        <a:defRPr sz="1700" kern="1200">
          <a:solidFill>
            <a:schemeClr val="tx1"/>
          </a:solidFill>
          <a:latin typeface="+mn-lt"/>
          <a:ea typeface="+mn-ea"/>
          <a:cs typeface="+mn-cs"/>
        </a:defRPr>
      </a:lvl1pPr>
      <a:lvl2pPr marL="439555" algn="l" defTabSz="439555" rtl="0" eaLnBrk="1" latinLnBrk="0" hangingPunct="1">
        <a:defRPr sz="1700" kern="1200">
          <a:solidFill>
            <a:schemeClr val="tx1"/>
          </a:solidFill>
          <a:latin typeface="+mn-lt"/>
          <a:ea typeface="+mn-ea"/>
          <a:cs typeface="+mn-cs"/>
        </a:defRPr>
      </a:lvl2pPr>
      <a:lvl3pPr marL="879110" algn="l" defTabSz="439555" rtl="0" eaLnBrk="1" latinLnBrk="0" hangingPunct="1">
        <a:defRPr sz="1700" kern="1200">
          <a:solidFill>
            <a:schemeClr val="tx1"/>
          </a:solidFill>
          <a:latin typeface="+mn-lt"/>
          <a:ea typeface="+mn-ea"/>
          <a:cs typeface="+mn-cs"/>
        </a:defRPr>
      </a:lvl3pPr>
      <a:lvl4pPr marL="1318665" algn="l" defTabSz="439555" rtl="0" eaLnBrk="1" latinLnBrk="0" hangingPunct="1">
        <a:defRPr sz="1700" kern="1200">
          <a:solidFill>
            <a:schemeClr val="tx1"/>
          </a:solidFill>
          <a:latin typeface="+mn-lt"/>
          <a:ea typeface="+mn-ea"/>
          <a:cs typeface="+mn-cs"/>
        </a:defRPr>
      </a:lvl4pPr>
      <a:lvl5pPr marL="1758219" algn="l" defTabSz="439555" rtl="0" eaLnBrk="1" latinLnBrk="0" hangingPunct="1">
        <a:defRPr sz="1700" kern="1200">
          <a:solidFill>
            <a:schemeClr val="tx1"/>
          </a:solidFill>
          <a:latin typeface="+mn-lt"/>
          <a:ea typeface="+mn-ea"/>
          <a:cs typeface="+mn-cs"/>
        </a:defRPr>
      </a:lvl5pPr>
      <a:lvl6pPr marL="2197774" algn="l" defTabSz="439555" rtl="0" eaLnBrk="1" latinLnBrk="0" hangingPunct="1">
        <a:defRPr sz="1700" kern="1200">
          <a:solidFill>
            <a:schemeClr val="tx1"/>
          </a:solidFill>
          <a:latin typeface="+mn-lt"/>
          <a:ea typeface="+mn-ea"/>
          <a:cs typeface="+mn-cs"/>
        </a:defRPr>
      </a:lvl6pPr>
      <a:lvl7pPr marL="2637329" algn="l" defTabSz="439555" rtl="0" eaLnBrk="1" latinLnBrk="0" hangingPunct="1">
        <a:defRPr sz="1700" kern="1200">
          <a:solidFill>
            <a:schemeClr val="tx1"/>
          </a:solidFill>
          <a:latin typeface="+mn-lt"/>
          <a:ea typeface="+mn-ea"/>
          <a:cs typeface="+mn-cs"/>
        </a:defRPr>
      </a:lvl7pPr>
      <a:lvl8pPr marL="3076884" algn="l" defTabSz="439555" rtl="0" eaLnBrk="1" latinLnBrk="0" hangingPunct="1">
        <a:defRPr sz="1700" kern="1200">
          <a:solidFill>
            <a:schemeClr val="tx1"/>
          </a:solidFill>
          <a:latin typeface="+mn-lt"/>
          <a:ea typeface="+mn-ea"/>
          <a:cs typeface="+mn-cs"/>
        </a:defRPr>
      </a:lvl8pPr>
      <a:lvl9pPr marL="3516439" algn="l" defTabSz="439555"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7334E9-6937-4B90-8285-D0D60416BA89}"/>
              </a:ext>
            </a:extLst>
          </p:cNvPr>
          <p:cNvSpPr>
            <a:spLocks noGrp="1"/>
          </p:cNvSpPr>
          <p:nvPr>
            <p:ph type="title"/>
          </p:nvPr>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p>
            <a:pPr lvl="0"/>
            <a:r>
              <a:rPr lang="en-US" altLang="en-US"/>
              <a:t>Click To Edit Title </a:t>
            </a:r>
            <a:r>
              <a:rPr lang="en-US" altLang="ja-JP"/>
              <a:t>(Arial Black). Short Initial Cap. Max 80 Char. </a:t>
            </a:r>
            <a:r>
              <a:rPr lang="en-US"/>
              <a:t>Short Headline 24pt Size</a:t>
            </a:r>
            <a:endParaRPr lang="en-US" altLang="en-US"/>
          </a:p>
        </p:txBody>
      </p:sp>
      <p:sp>
        <p:nvSpPr>
          <p:cNvPr id="1027" name="Text Placeholder 2">
            <a:extLst>
              <a:ext uri="{FF2B5EF4-FFF2-40B4-BE49-F238E27FC236}">
                <a16:creationId xmlns:a16="http://schemas.microsoft.com/office/drawing/2014/main" id="{88B9CCBC-4742-4C37-8005-60C198A9721C}"/>
              </a:ext>
            </a:extLst>
          </p:cNvPr>
          <p:cNvSpPr>
            <a:spLocks noGrp="1"/>
          </p:cNvSpPr>
          <p:nvPr>
            <p:ph type="body" idx="1"/>
          </p:nvPr>
        </p:nvSpPr>
        <p:spPr bwMode="auto">
          <a:xfrm>
            <a:off x="457200" y="1200153"/>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body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41" marR="0" lvl="2"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19" marR="0" lvl="3"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34" marR="0" lvl="4" indent="-131263" algn="l" defTabSz="439577"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4" name="Date Placeholder 3">
            <a:extLst>
              <a:ext uri="{FF2B5EF4-FFF2-40B4-BE49-F238E27FC236}">
                <a16:creationId xmlns:a16="http://schemas.microsoft.com/office/drawing/2014/main" id="{E44152FA-9ECE-4281-9C57-FA9679435DF2}"/>
              </a:ext>
            </a:extLst>
          </p:cNvPr>
          <p:cNvSpPr>
            <a:spLocks noGrp="1"/>
          </p:cNvSpPr>
          <p:nvPr>
            <p:ph type="dt" sz="half" idx="2"/>
          </p:nvPr>
        </p:nvSpPr>
        <p:spPr>
          <a:xfrm>
            <a:off x="3562350" y="4810126"/>
            <a:ext cx="2133600" cy="274638"/>
          </a:xfrm>
          <a:prstGeom prst="rect">
            <a:avLst/>
          </a:prstGeom>
        </p:spPr>
        <p:txBody>
          <a:bodyPr vert="horz" wrap="square" lIns="87918" tIns="43959" rIns="87918" bIns="43959" numCol="1" anchor="ctr" anchorCtr="0" compatLnSpc="1">
            <a:prstTxWarp prst="textNoShape">
              <a:avLst/>
            </a:prstTxWarp>
          </a:bodyPr>
          <a:lstStyle>
            <a:lvl1pPr>
              <a:defRPr sz="700">
                <a:solidFill>
                  <a:srgbClr val="898989"/>
                </a:solidFill>
                <a:latin typeface="+mn-lt"/>
                <a:ea typeface="Arial" panose="020B0604020202020204" pitchFamily="34" charset="-128"/>
              </a:defRPr>
            </a:lvl1pPr>
          </a:lstStyle>
          <a:p>
            <a:pPr defTabSz="439577"/>
            <a:fld id="{74AF86D8-102B-F94A-87AF-60C78DE814F1}" type="datetime1">
              <a:rPr lang="en-US" altLang="en-US" smtClean="0"/>
              <a:pPr defTabSz="439577"/>
              <a:t>10/6/2021</a:t>
            </a:fld>
            <a:endParaRPr lang="en-US" altLang="en-US"/>
          </a:p>
        </p:txBody>
      </p:sp>
      <p:sp>
        <p:nvSpPr>
          <p:cNvPr id="5" name="Footer Placeholder 4">
            <a:extLst>
              <a:ext uri="{FF2B5EF4-FFF2-40B4-BE49-F238E27FC236}">
                <a16:creationId xmlns:a16="http://schemas.microsoft.com/office/drawing/2014/main" id="{A5B4AFC9-9C9E-4734-BAB3-40E5CC689840}"/>
              </a:ext>
            </a:extLst>
          </p:cNvPr>
          <p:cNvSpPr>
            <a:spLocks noGrp="1"/>
          </p:cNvSpPr>
          <p:nvPr>
            <p:ph type="ftr" sz="quarter" idx="3"/>
          </p:nvPr>
        </p:nvSpPr>
        <p:spPr>
          <a:xfrm>
            <a:off x="5695950" y="4810126"/>
            <a:ext cx="2895600" cy="274638"/>
          </a:xfrm>
          <a:prstGeom prst="rect">
            <a:avLst/>
          </a:prstGeom>
        </p:spPr>
        <p:txBody>
          <a:bodyPr vert="horz" lIns="87918" tIns="43959" rIns="87918" bIns="43959" rtlCol="0" anchor="ctr"/>
          <a:lstStyle>
            <a:lvl1pPr marL="0" marR="0" indent="0" algn="r" defTabSz="439577" rtl="0" eaLnBrk="1" fontAlgn="auto" latinLnBrk="0" hangingPunct="1">
              <a:lnSpc>
                <a:spcPct val="100000"/>
              </a:lnSpc>
              <a:spcBef>
                <a:spcPts val="0"/>
              </a:spcBef>
              <a:spcAft>
                <a:spcPts val="0"/>
              </a:spcAft>
              <a:buClrTx/>
              <a:buSzTx/>
              <a:buFontTx/>
              <a:buNone/>
              <a:tabLst/>
              <a:defRPr sz="700">
                <a:solidFill>
                  <a:schemeClr val="tx1"/>
                </a:solidFill>
                <a:latin typeface="+mn-lt"/>
                <a:ea typeface="+mn-ea"/>
              </a:defRPr>
            </a:lvl1pPr>
          </a:lstStyle>
          <a:p>
            <a:pPr>
              <a:defRPr/>
            </a:pPr>
            <a:endParaRPr lang="de-DE">
              <a:solidFill>
                <a:srgbClr val="010101"/>
              </a:solidFill>
            </a:endParaRPr>
          </a:p>
        </p:txBody>
      </p:sp>
      <p:sp>
        <p:nvSpPr>
          <p:cNvPr id="6" name="Slide Number Placeholder 5">
            <a:extLst>
              <a:ext uri="{FF2B5EF4-FFF2-40B4-BE49-F238E27FC236}">
                <a16:creationId xmlns:a16="http://schemas.microsoft.com/office/drawing/2014/main" id="{E5234C15-3DF5-4284-A3CA-05AE4FC87806}"/>
              </a:ext>
            </a:extLst>
          </p:cNvPr>
          <p:cNvSpPr>
            <a:spLocks noGrp="1"/>
          </p:cNvSpPr>
          <p:nvPr>
            <p:ph type="sldNum" sz="quarter" idx="4"/>
          </p:nvPr>
        </p:nvSpPr>
        <p:spPr>
          <a:xfrm>
            <a:off x="8693155" y="4810126"/>
            <a:ext cx="392113" cy="274638"/>
          </a:xfrm>
          <a:prstGeom prst="rect">
            <a:avLst/>
          </a:prstGeom>
        </p:spPr>
        <p:txBody>
          <a:bodyPr vert="horz" wrap="square" lIns="87918" tIns="43959" rIns="87918" bIns="43959" numCol="1" anchor="ctr" anchorCtr="0" compatLnSpc="1">
            <a:prstTxWarp prst="textNoShape">
              <a:avLst/>
            </a:prstTxWarp>
          </a:bodyPr>
          <a:lstStyle>
            <a:lvl1pPr>
              <a:defRPr sz="800">
                <a:solidFill>
                  <a:schemeClr val="tx1">
                    <a:lumMod val="50000"/>
                    <a:lumOff val="50000"/>
                  </a:schemeClr>
                </a:solidFill>
                <a:latin typeface="+mn-lt"/>
                <a:ea typeface="Arial" panose="020B0604020202020204" pitchFamily="34" charset="-128"/>
              </a:defRPr>
            </a:lvl1pPr>
          </a:lstStyle>
          <a:p>
            <a:pPr defTabSz="439577"/>
            <a:fld id="{694EE99C-66C9-4AFC-A6F5-6D035E264614}" type="slidenum">
              <a:rPr lang="en-US" altLang="en-US" smtClean="0">
                <a:solidFill>
                  <a:srgbClr val="010101">
                    <a:lumMod val="50000"/>
                    <a:lumOff val="50000"/>
                  </a:srgbClr>
                </a:solidFill>
              </a:rPr>
              <a:pPr defTabSz="439577"/>
              <a:t>‹#›</a:t>
            </a:fld>
            <a:endParaRPr lang="en-US" altLang="en-US">
              <a:solidFill>
                <a:srgbClr val="010101">
                  <a:lumMod val="50000"/>
                  <a:lumOff val="50000"/>
                </a:srgbClr>
              </a:solidFill>
            </a:endParaRPr>
          </a:p>
        </p:txBody>
      </p:sp>
      <p:cxnSp>
        <p:nvCxnSpPr>
          <p:cNvPr id="7" name="Straight Connector 6">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43" name="Group 1042">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6" y="9616807"/>
            <a:chExt cx="1595347" cy="439132"/>
          </a:xfrm>
          <a:solidFill>
            <a:schemeClr val="tx2"/>
          </a:solidFill>
        </p:grpSpPr>
        <p:sp>
          <p:nvSpPr>
            <p:cNvPr id="10"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sp>
          <p:nvSpPr>
            <p:cNvPr id="11"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sp>
          <p:nvSpPr>
            <p:cNvPr id="12" name="Freeform 9">
              <a:extLst>
                <a:ext uri="{FF2B5EF4-FFF2-40B4-BE49-F238E27FC236}">
                  <a16:creationId xmlns:a16="http://schemas.microsoft.com/office/drawing/2014/main" id="{CD561DCF-3555-4AFA-954B-6E6BF1696ACE}"/>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77">
                <a:defRPr/>
              </a:pPr>
              <a:endParaRPr lang="en-US" sz="1800">
                <a:solidFill>
                  <a:srgbClr val="010101"/>
                </a:solidFill>
                <a:ea typeface="Arial" panose="020B0604020202020204" pitchFamily="34" charset="-128"/>
              </a:endParaRPr>
            </a:p>
          </p:txBody>
        </p:sp>
      </p:grpSp>
    </p:spTree>
    <p:extLst>
      <p:ext uri="{BB962C8B-B14F-4D97-AF65-F5344CB8AC3E}">
        <p14:creationId xmlns:p14="http://schemas.microsoft.com/office/powerpoint/2010/main" val="3132963022"/>
      </p:ext>
    </p:extLst>
  </p:cSld>
  <p:clrMap bg1="lt1" tx1="dk1" bg2="lt2" tx2="dk2" accent1="accent1" accent2="accent2" accent3="accent3" accent4="accent4" accent5="accent5" accent6="accent6" hlink="hlink" folHlink="folHlink"/>
  <p:sldLayoutIdLst>
    <p:sldLayoutId id="2147493714" r:id="rId1"/>
    <p:sldLayoutId id="2147493715" r:id="rId2"/>
    <p:sldLayoutId id="2147493716" r:id="rId3"/>
    <p:sldLayoutId id="2147493717" r:id="rId4"/>
    <p:sldLayoutId id="2147493718" r:id="rId5"/>
    <p:sldLayoutId id="2147493719" r:id="rId6"/>
    <p:sldLayoutId id="2147493720" r:id="rId7"/>
    <p:sldLayoutId id="2147493721" r:id="rId8"/>
    <p:sldLayoutId id="2147493722" r:id="rId9"/>
    <p:sldLayoutId id="2147493723" r:id="rId10"/>
    <p:sldLayoutId id="2147493724" r:id="rId11"/>
    <p:sldLayoutId id="2147493725" r:id="rId12"/>
    <p:sldLayoutId id="2147493726" r:id="rId13"/>
    <p:sldLayoutId id="2147493727" r:id="rId14"/>
    <p:sldLayoutId id="2147493728" r:id="rId15"/>
    <p:sldLayoutId id="2147493729" r:id="rId16"/>
    <p:sldLayoutId id="2147493730" r:id="rId17"/>
    <p:sldLayoutId id="2147493731" r:id="rId18"/>
    <p:sldLayoutId id="2147493732" r:id="rId19"/>
    <p:sldLayoutId id="2147493733" r:id="rId20"/>
    <p:sldLayoutId id="2147493734" r:id="rId21"/>
    <p:sldLayoutId id="2147493735" r:id="rId22"/>
    <p:sldLayoutId id="2147493736" r:id="rId23"/>
    <p:sldLayoutId id="2147493737" r:id="rId24"/>
    <p:sldLayoutId id="2147493738" r:id="rId25"/>
    <p:sldLayoutId id="2147493739" r:id="rId26"/>
    <p:sldLayoutId id="2147493740" r:id="rId27"/>
    <p:sldLayoutId id="2147493741" r:id="rId28"/>
  </p:sldLayoutIdLst>
  <p:transition spd="med">
    <p:fade/>
  </p:transition>
  <p:hf hdr="0" ftr="0" dt="0"/>
  <p:txStyles>
    <p:titleStyle>
      <a:lvl1pPr algn="ctr" defTabSz="439577" rtl="0" fontAlgn="base">
        <a:spcBef>
          <a:spcPct val="0"/>
        </a:spcBef>
        <a:spcAft>
          <a:spcPct val="0"/>
        </a:spcAft>
        <a:defRPr sz="2300" kern="1200" baseline="0">
          <a:solidFill>
            <a:schemeClr val="tx1"/>
          </a:solidFill>
          <a:latin typeface="+mj-lt"/>
          <a:ea typeface="Arial" panose="020B0604020202020204" pitchFamily="34" charset="-128"/>
          <a:cs typeface="+mj-cs"/>
        </a:defRPr>
      </a:lvl1pPr>
      <a:lvl2pPr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77"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54"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31"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07" algn="ctr" defTabSz="439577" rtl="0" fontAlgn="base">
        <a:spcBef>
          <a:spcPct val="0"/>
        </a:spcBef>
        <a:spcAft>
          <a:spcPct val="0"/>
        </a:spcAft>
        <a:defRPr sz="2100">
          <a:solidFill>
            <a:schemeClr val="tx1"/>
          </a:solidFill>
          <a:latin typeface="Arial Black" panose="020B0A04020102020204" pitchFamily="34" charset="0"/>
          <a:ea typeface="Arial" pitchFamily="-127" charset="-128"/>
        </a:defRPr>
      </a:lvl9pPr>
    </p:titleStyle>
    <p:bodyStyle>
      <a:lvl1pPr marL="131263" indent="-131263" algn="l" defTabSz="439577" rtl="0" fontAlgn="base">
        <a:lnSpc>
          <a:spcPct val="110000"/>
        </a:lnSpc>
        <a:spcBef>
          <a:spcPts val="289"/>
        </a:spcBef>
        <a:spcAft>
          <a:spcPts val="577"/>
        </a:spcAft>
        <a:buFont typeface="Arial" panose="020B0604020202020204" pitchFamily="34" charset="0"/>
        <a:buChar char="•"/>
        <a:defRPr sz="1100" kern="1200" baseline="0">
          <a:solidFill>
            <a:schemeClr val="accent3">
              <a:lumMod val="25000"/>
            </a:schemeClr>
          </a:solidFill>
          <a:latin typeface="+mn-lt"/>
          <a:ea typeface="Arial" panose="020B0604020202020204" pitchFamily="34" charset="-128"/>
          <a:cs typeface="+mn-cs"/>
        </a:defRPr>
      </a:lvl1pPr>
      <a:lvl2pPr marL="604419" indent="-131263" algn="l" defTabSz="439577" rtl="0" fontAlgn="base">
        <a:lnSpc>
          <a:spcPct val="110000"/>
        </a:lnSpc>
        <a:spcBef>
          <a:spcPts val="289"/>
        </a:spcBef>
        <a:spcAft>
          <a:spcPts val="577"/>
        </a:spcAft>
        <a:buFont typeface="Arial" panose="020B0604020202020204" pitchFamily="34" charset="0"/>
        <a:buChar char="•"/>
        <a:defRPr sz="1000" kern="1200" baseline="0">
          <a:solidFill>
            <a:schemeClr val="accent3">
              <a:lumMod val="25000"/>
            </a:schemeClr>
          </a:solidFill>
          <a:latin typeface="+mn-lt"/>
          <a:ea typeface="Arial" panose="020B0604020202020204" pitchFamily="34" charset="-128"/>
          <a:cs typeface="+mn-cs"/>
        </a:defRPr>
      </a:lvl2pPr>
      <a:lvl3pPr marL="1098941"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3">
              <a:lumMod val="25000"/>
            </a:schemeClr>
          </a:solidFill>
          <a:latin typeface="+mn-lt"/>
          <a:ea typeface="Arial" panose="020B0604020202020204" pitchFamily="34" charset="-128"/>
          <a:cs typeface="+mn-cs"/>
        </a:defRPr>
      </a:lvl3pPr>
      <a:lvl4pPr marL="879154" marR="0" indent="-131263" algn="l" defTabSz="439577"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3">
              <a:lumMod val="25000"/>
            </a:schemeClr>
          </a:solidFill>
          <a:latin typeface="+mn-lt"/>
          <a:ea typeface="Arial" panose="020B0604020202020204" pitchFamily="34" charset="-128"/>
          <a:cs typeface="+mn-cs"/>
        </a:defRPr>
      </a:lvl4pPr>
      <a:lvl5pPr marL="1715571" marR="0" indent="0" algn="l" defTabSz="439577"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3">
              <a:lumMod val="25000"/>
            </a:schemeClr>
          </a:solidFill>
          <a:latin typeface="+mn-lt"/>
          <a:ea typeface="Arial" panose="020B0604020202020204" pitchFamily="34" charset="-128"/>
          <a:cs typeface="+mn-cs"/>
        </a:defRPr>
      </a:lvl5pPr>
      <a:lvl6pPr marL="2417672" indent="-219788" algn="l" defTabSz="439577" rtl="0" eaLnBrk="1" latinLnBrk="0" hangingPunct="1">
        <a:spcBef>
          <a:spcPct val="20000"/>
        </a:spcBef>
        <a:buFont typeface="Arial"/>
        <a:buChar char="•"/>
        <a:defRPr sz="2000" kern="1200">
          <a:solidFill>
            <a:schemeClr val="tx1"/>
          </a:solidFill>
          <a:latin typeface="+mn-lt"/>
          <a:ea typeface="+mn-ea"/>
          <a:cs typeface="+mn-cs"/>
        </a:defRPr>
      </a:lvl6pPr>
      <a:lvl7pPr marL="2857250" indent="-219788" algn="l" defTabSz="439577" rtl="0" eaLnBrk="1" latinLnBrk="0" hangingPunct="1">
        <a:spcBef>
          <a:spcPct val="20000"/>
        </a:spcBef>
        <a:buFont typeface="Arial"/>
        <a:buChar char="•"/>
        <a:defRPr sz="2000" kern="1200">
          <a:solidFill>
            <a:schemeClr val="tx1"/>
          </a:solidFill>
          <a:latin typeface="+mn-lt"/>
          <a:ea typeface="+mn-ea"/>
          <a:cs typeface="+mn-cs"/>
        </a:defRPr>
      </a:lvl7pPr>
      <a:lvl8pPr marL="3296827" indent="-219788" algn="l" defTabSz="439577" rtl="0" eaLnBrk="1" latinLnBrk="0" hangingPunct="1">
        <a:spcBef>
          <a:spcPct val="20000"/>
        </a:spcBef>
        <a:buFont typeface="Arial"/>
        <a:buChar char="•"/>
        <a:defRPr sz="2000" kern="1200">
          <a:solidFill>
            <a:schemeClr val="tx1"/>
          </a:solidFill>
          <a:latin typeface="+mn-lt"/>
          <a:ea typeface="+mn-ea"/>
          <a:cs typeface="+mn-cs"/>
        </a:defRPr>
      </a:lvl8pPr>
      <a:lvl9pPr marL="3736403" indent="-219788" algn="l" defTabSz="4395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39577" rtl="0" eaLnBrk="1" latinLnBrk="0" hangingPunct="1">
        <a:defRPr sz="1700" kern="1200">
          <a:solidFill>
            <a:schemeClr val="tx1"/>
          </a:solidFill>
          <a:latin typeface="+mn-lt"/>
          <a:ea typeface="+mn-ea"/>
          <a:cs typeface="+mn-cs"/>
        </a:defRPr>
      </a:lvl1pPr>
      <a:lvl2pPr marL="439577" algn="l" defTabSz="439577" rtl="0" eaLnBrk="1" latinLnBrk="0" hangingPunct="1">
        <a:defRPr sz="1700" kern="1200">
          <a:solidFill>
            <a:schemeClr val="tx1"/>
          </a:solidFill>
          <a:latin typeface="+mn-lt"/>
          <a:ea typeface="+mn-ea"/>
          <a:cs typeface="+mn-cs"/>
        </a:defRPr>
      </a:lvl2pPr>
      <a:lvl3pPr marL="879154" algn="l" defTabSz="439577" rtl="0" eaLnBrk="1" latinLnBrk="0" hangingPunct="1">
        <a:defRPr sz="1700" kern="1200">
          <a:solidFill>
            <a:schemeClr val="tx1"/>
          </a:solidFill>
          <a:latin typeface="+mn-lt"/>
          <a:ea typeface="+mn-ea"/>
          <a:cs typeface="+mn-cs"/>
        </a:defRPr>
      </a:lvl3pPr>
      <a:lvl4pPr marL="1318731" algn="l" defTabSz="439577" rtl="0" eaLnBrk="1" latinLnBrk="0" hangingPunct="1">
        <a:defRPr sz="1700" kern="1200">
          <a:solidFill>
            <a:schemeClr val="tx1"/>
          </a:solidFill>
          <a:latin typeface="+mn-lt"/>
          <a:ea typeface="+mn-ea"/>
          <a:cs typeface="+mn-cs"/>
        </a:defRPr>
      </a:lvl4pPr>
      <a:lvl5pPr marL="1758307" algn="l" defTabSz="439577" rtl="0" eaLnBrk="1" latinLnBrk="0" hangingPunct="1">
        <a:defRPr sz="1700" kern="1200">
          <a:solidFill>
            <a:schemeClr val="tx1"/>
          </a:solidFill>
          <a:latin typeface="+mn-lt"/>
          <a:ea typeface="+mn-ea"/>
          <a:cs typeface="+mn-cs"/>
        </a:defRPr>
      </a:lvl5pPr>
      <a:lvl6pPr marL="2197884" algn="l" defTabSz="439577" rtl="0" eaLnBrk="1" latinLnBrk="0" hangingPunct="1">
        <a:defRPr sz="1700" kern="1200">
          <a:solidFill>
            <a:schemeClr val="tx1"/>
          </a:solidFill>
          <a:latin typeface="+mn-lt"/>
          <a:ea typeface="+mn-ea"/>
          <a:cs typeface="+mn-cs"/>
        </a:defRPr>
      </a:lvl6pPr>
      <a:lvl7pPr marL="2637461" algn="l" defTabSz="439577" rtl="0" eaLnBrk="1" latinLnBrk="0" hangingPunct="1">
        <a:defRPr sz="1700" kern="1200">
          <a:solidFill>
            <a:schemeClr val="tx1"/>
          </a:solidFill>
          <a:latin typeface="+mn-lt"/>
          <a:ea typeface="+mn-ea"/>
          <a:cs typeface="+mn-cs"/>
        </a:defRPr>
      </a:lvl7pPr>
      <a:lvl8pPr marL="3077038" algn="l" defTabSz="439577" rtl="0" eaLnBrk="1" latinLnBrk="0" hangingPunct="1">
        <a:defRPr sz="1700" kern="1200">
          <a:solidFill>
            <a:schemeClr val="tx1"/>
          </a:solidFill>
          <a:latin typeface="+mn-lt"/>
          <a:ea typeface="+mn-ea"/>
          <a:cs typeface="+mn-cs"/>
        </a:defRPr>
      </a:lvl8pPr>
      <a:lvl9pPr marL="3516615" algn="l" defTabSz="439577"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7334E9-6937-4B90-8285-D0D60416BA89}"/>
              </a:ext>
            </a:extLst>
          </p:cNvPr>
          <p:cNvSpPr>
            <a:spLocks noGrp="1"/>
          </p:cNvSpPr>
          <p:nvPr>
            <p:ph type="title"/>
          </p:nvPr>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p>
            <a:pPr lvl="0"/>
            <a:r>
              <a:rPr lang="en-US" altLang="en-US"/>
              <a:t>Click To Edit Title </a:t>
            </a:r>
            <a:r>
              <a:rPr lang="en-US" altLang="ja-JP"/>
              <a:t>(Arial Black). Short Initial Cap. Max 80 Char. </a:t>
            </a:r>
            <a:r>
              <a:rPr lang="en-US"/>
              <a:t>Short Headline 24pt Size</a:t>
            </a:r>
            <a:endParaRPr lang="en-US" altLang="en-US"/>
          </a:p>
        </p:txBody>
      </p:sp>
      <p:sp>
        <p:nvSpPr>
          <p:cNvPr id="1027" name="Text Placeholder 2">
            <a:extLst>
              <a:ext uri="{FF2B5EF4-FFF2-40B4-BE49-F238E27FC236}">
                <a16:creationId xmlns:a16="http://schemas.microsoft.com/office/drawing/2014/main" id="{88B9CCBC-4742-4C37-8005-60C198A9721C}"/>
              </a:ext>
            </a:extLst>
          </p:cNvPr>
          <p:cNvSpPr>
            <a:spLocks noGrp="1"/>
          </p:cNvSpPr>
          <p:nvPr>
            <p:ph type="body" idx="1"/>
          </p:nvPr>
        </p:nvSpPr>
        <p:spPr bwMode="auto">
          <a:xfrm>
            <a:off x="457200" y="1200154"/>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body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14" marR="0" lvl="2"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480" marR="0" lvl="3"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788" marR="0" lvl="4" indent="-131260" algn="l" defTabSz="439566"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4" name="Date Placeholder 3">
            <a:extLst>
              <a:ext uri="{FF2B5EF4-FFF2-40B4-BE49-F238E27FC236}">
                <a16:creationId xmlns:a16="http://schemas.microsoft.com/office/drawing/2014/main" id="{E44152FA-9ECE-4281-9C57-FA9679435DF2}"/>
              </a:ext>
            </a:extLst>
          </p:cNvPr>
          <p:cNvSpPr>
            <a:spLocks noGrp="1"/>
          </p:cNvSpPr>
          <p:nvPr>
            <p:ph type="dt" sz="half" idx="2"/>
          </p:nvPr>
        </p:nvSpPr>
        <p:spPr>
          <a:xfrm>
            <a:off x="3562350" y="4810126"/>
            <a:ext cx="2133600" cy="274638"/>
          </a:xfrm>
          <a:prstGeom prst="rect">
            <a:avLst/>
          </a:prstGeom>
        </p:spPr>
        <p:txBody>
          <a:bodyPr vert="horz" wrap="square" lIns="87918" tIns="43959" rIns="87918" bIns="43959" numCol="1" anchor="ctr" anchorCtr="0" compatLnSpc="1">
            <a:prstTxWarp prst="textNoShape">
              <a:avLst/>
            </a:prstTxWarp>
          </a:bodyPr>
          <a:lstStyle>
            <a:lvl1pPr>
              <a:defRPr sz="700">
                <a:solidFill>
                  <a:srgbClr val="898989"/>
                </a:solidFill>
                <a:latin typeface="+mn-lt"/>
                <a:ea typeface="Arial" panose="020B0604020202020204" pitchFamily="34" charset="-128"/>
              </a:defRPr>
            </a:lvl1pPr>
          </a:lstStyle>
          <a:p>
            <a:pPr defTabSz="439566"/>
            <a:fld id="{74AF86D8-102B-F94A-87AF-60C78DE814F1}" type="datetime1">
              <a:rPr lang="en-US" altLang="en-US" smtClean="0"/>
              <a:pPr defTabSz="439566"/>
              <a:t>10/6/2021</a:t>
            </a:fld>
            <a:endParaRPr lang="en-US" altLang="en-US"/>
          </a:p>
        </p:txBody>
      </p:sp>
      <p:sp>
        <p:nvSpPr>
          <p:cNvPr id="5" name="Footer Placeholder 4">
            <a:extLst>
              <a:ext uri="{FF2B5EF4-FFF2-40B4-BE49-F238E27FC236}">
                <a16:creationId xmlns:a16="http://schemas.microsoft.com/office/drawing/2014/main" id="{A5B4AFC9-9C9E-4734-BAB3-40E5CC689840}"/>
              </a:ext>
            </a:extLst>
          </p:cNvPr>
          <p:cNvSpPr>
            <a:spLocks noGrp="1"/>
          </p:cNvSpPr>
          <p:nvPr>
            <p:ph type="ftr" sz="quarter" idx="3"/>
          </p:nvPr>
        </p:nvSpPr>
        <p:spPr>
          <a:xfrm>
            <a:off x="5695950" y="4810126"/>
            <a:ext cx="2895600" cy="274638"/>
          </a:xfrm>
          <a:prstGeom prst="rect">
            <a:avLst/>
          </a:prstGeom>
        </p:spPr>
        <p:txBody>
          <a:bodyPr vert="horz" lIns="87918" tIns="43959" rIns="87918" bIns="43959" rtlCol="0" anchor="ctr"/>
          <a:lstStyle>
            <a:lvl1pPr marL="0" marR="0" indent="0" algn="r" defTabSz="439566" rtl="0" eaLnBrk="1" fontAlgn="auto" latinLnBrk="0" hangingPunct="1">
              <a:lnSpc>
                <a:spcPct val="100000"/>
              </a:lnSpc>
              <a:spcBef>
                <a:spcPts val="0"/>
              </a:spcBef>
              <a:spcAft>
                <a:spcPts val="0"/>
              </a:spcAft>
              <a:buClrTx/>
              <a:buSzTx/>
              <a:buFontTx/>
              <a:buNone/>
              <a:tabLst/>
              <a:defRPr sz="700">
                <a:solidFill>
                  <a:schemeClr val="tx1"/>
                </a:solidFill>
                <a:latin typeface="+mn-lt"/>
                <a:ea typeface="+mn-ea"/>
              </a:defRPr>
            </a:lvl1pPr>
          </a:lstStyle>
          <a:p>
            <a:pPr>
              <a:defRPr/>
            </a:pPr>
            <a:endParaRPr lang="de-DE">
              <a:solidFill>
                <a:srgbClr val="010101"/>
              </a:solidFill>
            </a:endParaRPr>
          </a:p>
        </p:txBody>
      </p:sp>
      <p:sp>
        <p:nvSpPr>
          <p:cNvPr id="6" name="Slide Number Placeholder 5">
            <a:extLst>
              <a:ext uri="{FF2B5EF4-FFF2-40B4-BE49-F238E27FC236}">
                <a16:creationId xmlns:a16="http://schemas.microsoft.com/office/drawing/2014/main" id="{E5234C15-3DF5-4284-A3CA-05AE4FC87806}"/>
              </a:ext>
            </a:extLst>
          </p:cNvPr>
          <p:cNvSpPr>
            <a:spLocks noGrp="1"/>
          </p:cNvSpPr>
          <p:nvPr>
            <p:ph type="sldNum" sz="quarter" idx="4"/>
          </p:nvPr>
        </p:nvSpPr>
        <p:spPr>
          <a:xfrm>
            <a:off x="8693156" y="4810126"/>
            <a:ext cx="392113" cy="274638"/>
          </a:xfrm>
          <a:prstGeom prst="rect">
            <a:avLst/>
          </a:prstGeom>
        </p:spPr>
        <p:txBody>
          <a:bodyPr vert="horz" wrap="square" lIns="87918" tIns="43959" rIns="87918" bIns="43959" numCol="1" anchor="ctr" anchorCtr="0" compatLnSpc="1">
            <a:prstTxWarp prst="textNoShape">
              <a:avLst/>
            </a:prstTxWarp>
          </a:bodyPr>
          <a:lstStyle>
            <a:lvl1pPr>
              <a:defRPr sz="800">
                <a:solidFill>
                  <a:schemeClr val="tx1">
                    <a:lumMod val="50000"/>
                    <a:lumOff val="50000"/>
                  </a:schemeClr>
                </a:solidFill>
                <a:latin typeface="+mn-lt"/>
                <a:ea typeface="Arial" panose="020B0604020202020204" pitchFamily="34" charset="-128"/>
              </a:defRPr>
            </a:lvl1pPr>
          </a:lstStyle>
          <a:p>
            <a:pPr defTabSz="439566"/>
            <a:fld id="{694EE99C-66C9-4AFC-A6F5-6D035E264614}" type="slidenum">
              <a:rPr lang="en-US" altLang="en-US" smtClean="0">
                <a:solidFill>
                  <a:srgbClr val="010101">
                    <a:lumMod val="50000"/>
                    <a:lumOff val="50000"/>
                  </a:srgbClr>
                </a:solidFill>
              </a:rPr>
              <a:pPr defTabSz="439566"/>
              <a:t>‹#›</a:t>
            </a:fld>
            <a:endParaRPr lang="en-US" altLang="en-US">
              <a:solidFill>
                <a:srgbClr val="010101">
                  <a:lumMod val="50000"/>
                  <a:lumOff val="50000"/>
                </a:srgbClr>
              </a:solidFill>
            </a:endParaRPr>
          </a:p>
        </p:txBody>
      </p:sp>
      <p:cxnSp>
        <p:nvCxnSpPr>
          <p:cNvPr id="7" name="Straight Connector 6">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43" name="Group 1042">
            <a:extLst>
              <a:ext uri="{FF2B5EF4-FFF2-40B4-BE49-F238E27FC236}">
                <a16:creationId xmlns:a16="http://schemas.microsoft.com/office/drawing/2014/main" id="{2361EB93-E6C1-4E07-B39D-E33E1E856F27}"/>
              </a:ext>
            </a:extLst>
          </p:cNvPr>
          <p:cNvGrpSpPr/>
          <p:nvPr userDrawn="1"/>
        </p:nvGrpSpPr>
        <p:grpSpPr>
          <a:xfrm>
            <a:off x="108047" y="4858831"/>
            <a:ext cx="614442" cy="169130"/>
            <a:chOff x="129006" y="9616807"/>
            <a:chExt cx="1595347" cy="439132"/>
          </a:xfrm>
          <a:solidFill>
            <a:schemeClr val="tx2"/>
          </a:solidFill>
        </p:grpSpPr>
        <p:sp>
          <p:nvSpPr>
            <p:cNvPr id="10"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sp>
          <p:nvSpPr>
            <p:cNvPr id="11"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sp>
          <p:nvSpPr>
            <p:cNvPr id="12" name="Freeform 9">
              <a:extLst>
                <a:ext uri="{FF2B5EF4-FFF2-40B4-BE49-F238E27FC236}">
                  <a16:creationId xmlns:a16="http://schemas.microsoft.com/office/drawing/2014/main" id="{CD561DCF-3555-4AFA-954B-6E6BF1696ACE}"/>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defTabSz="439566">
                <a:defRPr/>
              </a:pPr>
              <a:endParaRPr lang="en-US" sz="1800">
                <a:solidFill>
                  <a:srgbClr val="010101"/>
                </a:solidFill>
                <a:ea typeface="Arial" panose="020B0604020202020204" pitchFamily="34" charset="-128"/>
              </a:endParaRPr>
            </a:p>
          </p:txBody>
        </p:sp>
      </p:grpSp>
    </p:spTree>
    <p:extLst>
      <p:ext uri="{BB962C8B-B14F-4D97-AF65-F5344CB8AC3E}">
        <p14:creationId xmlns:p14="http://schemas.microsoft.com/office/powerpoint/2010/main" val="4152241616"/>
      </p:ext>
    </p:extLst>
  </p:cSld>
  <p:clrMap bg1="lt1" tx1="dk1" bg2="lt2" tx2="dk2" accent1="accent1" accent2="accent2" accent3="accent3" accent4="accent4" accent5="accent5" accent6="accent6" hlink="hlink" folHlink="folHlink"/>
  <p:sldLayoutIdLst>
    <p:sldLayoutId id="2147493755" r:id="rId1"/>
    <p:sldLayoutId id="2147493756" r:id="rId2"/>
    <p:sldLayoutId id="2147493757" r:id="rId3"/>
    <p:sldLayoutId id="2147493758" r:id="rId4"/>
    <p:sldLayoutId id="2147493759" r:id="rId5"/>
    <p:sldLayoutId id="2147493760" r:id="rId6"/>
    <p:sldLayoutId id="2147493761" r:id="rId7"/>
    <p:sldLayoutId id="2147493762" r:id="rId8"/>
    <p:sldLayoutId id="2147493763" r:id="rId9"/>
    <p:sldLayoutId id="2147493764" r:id="rId10"/>
    <p:sldLayoutId id="2147493765" r:id="rId11"/>
    <p:sldLayoutId id="2147493766" r:id="rId12"/>
    <p:sldLayoutId id="2147493767" r:id="rId13"/>
    <p:sldLayoutId id="2147493768" r:id="rId14"/>
    <p:sldLayoutId id="2147493769" r:id="rId15"/>
    <p:sldLayoutId id="2147493770" r:id="rId16"/>
    <p:sldLayoutId id="2147493771" r:id="rId17"/>
    <p:sldLayoutId id="2147493772" r:id="rId18"/>
    <p:sldLayoutId id="2147493773" r:id="rId19"/>
    <p:sldLayoutId id="2147493774" r:id="rId20"/>
    <p:sldLayoutId id="2147493775" r:id="rId21"/>
    <p:sldLayoutId id="2147493776" r:id="rId22"/>
    <p:sldLayoutId id="2147493777" r:id="rId23"/>
    <p:sldLayoutId id="2147493778" r:id="rId24"/>
    <p:sldLayoutId id="2147493779" r:id="rId25"/>
    <p:sldLayoutId id="2147493780" r:id="rId26"/>
    <p:sldLayoutId id="2147493781" r:id="rId27"/>
    <p:sldLayoutId id="2147493782" r:id="rId28"/>
    <p:sldLayoutId id="2147493783" r:id="rId29"/>
    <p:sldLayoutId id="2147493784" r:id="rId30"/>
  </p:sldLayoutIdLst>
  <p:transition spd="med">
    <p:fade/>
  </p:transition>
  <p:hf hdr="0" ftr="0" dt="0"/>
  <p:txStyles>
    <p:titleStyle>
      <a:lvl1pPr algn="ctr" defTabSz="439566" rtl="0" fontAlgn="base">
        <a:spcBef>
          <a:spcPct val="0"/>
        </a:spcBef>
        <a:spcAft>
          <a:spcPct val="0"/>
        </a:spcAft>
        <a:defRPr sz="2300" kern="1200" baseline="0">
          <a:solidFill>
            <a:schemeClr val="tx1"/>
          </a:solidFill>
          <a:latin typeface="+mj-lt"/>
          <a:ea typeface="Arial" panose="020B0604020202020204" pitchFamily="34" charset="-128"/>
          <a:cs typeface="+mj-cs"/>
        </a:defRPr>
      </a:lvl1pPr>
      <a:lvl2pPr algn="ctr" defTabSz="439566"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66"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66"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66"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66" algn="ctr" defTabSz="439566"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32" algn="ctr" defTabSz="439566"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698" algn="ctr" defTabSz="439566"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263" algn="ctr" defTabSz="439566" rtl="0" fontAlgn="base">
        <a:spcBef>
          <a:spcPct val="0"/>
        </a:spcBef>
        <a:spcAft>
          <a:spcPct val="0"/>
        </a:spcAft>
        <a:defRPr sz="2100">
          <a:solidFill>
            <a:schemeClr val="tx1"/>
          </a:solidFill>
          <a:latin typeface="Arial Black" panose="020B0A04020102020204" pitchFamily="34" charset="0"/>
          <a:ea typeface="Arial" pitchFamily="-127" charset="-128"/>
        </a:defRPr>
      </a:lvl9pPr>
    </p:titleStyle>
    <p:bodyStyle>
      <a:lvl1pPr marL="131260" indent="-131260" algn="l" defTabSz="439566" rtl="0" fontAlgn="base">
        <a:lnSpc>
          <a:spcPct val="110000"/>
        </a:lnSpc>
        <a:spcBef>
          <a:spcPts val="289"/>
        </a:spcBef>
        <a:spcAft>
          <a:spcPts val="577"/>
        </a:spcAft>
        <a:buFont typeface="Arial" panose="020B0604020202020204" pitchFamily="34" charset="0"/>
        <a:buChar char="•"/>
        <a:defRPr sz="1100" kern="1200" baseline="0">
          <a:solidFill>
            <a:schemeClr val="accent3">
              <a:lumMod val="25000"/>
            </a:schemeClr>
          </a:solidFill>
          <a:latin typeface="+mn-lt"/>
          <a:ea typeface="Arial" panose="020B0604020202020204" pitchFamily="34" charset="-128"/>
          <a:cs typeface="+mn-cs"/>
        </a:defRPr>
      </a:lvl1pPr>
      <a:lvl2pPr marL="604404" indent="-131260" algn="l" defTabSz="439566" rtl="0" fontAlgn="base">
        <a:lnSpc>
          <a:spcPct val="110000"/>
        </a:lnSpc>
        <a:spcBef>
          <a:spcPts val="289"/>
        </a:spcBef>
        <a:spcAft>
          <a:spcPts val="577"/>
        </a:spcAft>
        <a:buFont typeface="Arial" panose="020B0604020202020204" pitchFamily="34" charset="0"/>
        <a:buChar char="•"/>
        <a:defRPr sz="1000" kern="1200" baseline="0">
          <a:solidFill>
            <a:schemeClr val="accent3">
              <a:lumMod val="25000"/>
            </a:schemeClr>
          </a:solidFill>
          <a:latin typeface="+mn-lt"/>
          <a:ea typeface="Arial" panose="020B0604020202020204" pitchFamily="34" charset="-128"/>
          <a:cs typeface="+mn-cs"/>
        </a:defRPr>
      </a:lvl2pPr>
      <a:lvl3pPr marL="1098914"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3">
              <a:lumMod val="25000"/>
            </a:schemeClr>
          </a:solidFill>
          <a:latin typeface="+mn-lt"/>
          <a:ea typeface="Arial" panose="020B0604020202020204" pitchFamily="34" charset="-128"/>
          <a:cs typeface="+mn-cs"/>
        </a:defRPr>
      </a:lvl3pPr>
      <a:lvl4pPr marL="879132" marR="0" indent="-131260" algn="l" defTabSz="439566"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3">
              <a:lumMod val="25000"/>
            </a:schemeClr>
          </a:solidFill>
          <a:latin typeface="+mn-lt"/>
          <a:ea typeface="Arial" panose="020B0604020202020204" pitchFamily="34" charset="-128"/>
          <a:cs typeface="+mn-cs"/>
        </a:defRPr>
      </a:lvl4pPr>
      <a:lvl5pPr marL="1715528" marR="0" indent="0" algn="l" defTabSz="439566"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3">
              <a:lumMod val="25000"/>
            </a:schemeClr>
          </a:solidFill>
          <a:latin typeface="+mn-lt"/>
          <a:ea typeface="Arial" panose="020B0604020202020204" pitchFamily="34" charset="-128"/>
          <a:cs typeface="+mn-cs"/>
        </a:defRPr>
      </a:lvl5pPr>
      <a:lvl6pPr marL="2417612" indent="-219782" algn="l" defTabSz="439566" rtl="0" eaLnBrk="1" latinLnBrk="0" hangingPunct="1">
        <a:spcBef>
          <a:spcPct val="20000"/>
        </a:spcBef>
        <a:buFont typeface="Arial"/>
        <a:buChar char="•"/>
        <a:defRPr sz="2000" kern="1200">
          <a:solidFill>
            <a:schemeClr val="tx1"/>
          </a:solidFill>
          <a:latin typeface="+mn-lt"/>
          <a:ea typeface="+mn-ea"/>
          <a:cs typeface="+mn-cs"/>
        </a:defRPr>
      </a:lvl6pPr>
      <a:lvl7pPr marL="2857178" indent="-219782" algn="l" defTabSz="439566" rtl="0" eaLnBrk="1" latinLnBrk="0" hangingPunct="1">
        <a:spcBef>
          <a:spcPct val="20000"/>
        </a:spcBef>
        <a:buFont typeface="Arial"/>
        <a:buChar char="•"/>
        <a:defRPr sz="2000" kern="1200">
          <a:solidFill>
            <a:schemeClr val="tx1"/>
          </a:solidFill>
          <a:latin typeface="+mn-lt"/>
          <a:ea typeface="+mn-ea"/>
          <a:cs typeface="+mn-cs"/>
        </a:defRPr>
      </a:lvl7pPr>
      <a:lvl8pPr marL="3296744" indent="-219782" algn="l" defTabSz="439566" rtl="0" eaLnBrk="1" latinLnBrk="0" hangingPunct="1">
        <a:spcBef>
          <a:spcPct val="20000"/>
        </a:spcBef>
        <a:buFont typeface="Arial"/>
        <a:buChar char="•"/>
        <a:defRPr sz="2000" kern="1200">
          <a:solidFill>
            <a:schemeClr val="tx1"/>
          </a:solidFill>
          <a:latin typeface="+mn-lt"/>
          <a:ea typeface="+mn-ea"/>
          <a:cs typeface="+mn-cs"/>
        </a:defRPr>
      </a:lvl8pPr>
      <a:lvl9pPr marL="3736310" indent="-219782" algn="l" defTabSz="4395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39566" rtl="0" eaLnBrk="1" latinLnBrk="0" hangingPunct="1">
        <a:defRPr sz="1700" kern="1200">
          <a:solidFill>
            <a:schemeClr val="tx1"/>
          </a:solidFill>
          <a:latin typeface="+mn-lt"/>
          <a:ea typeface="+mn-ea"/>
          <a:cs typeface="+mn-cs"/>
        </a:defRPr>
      </a:lvl1pPr>
      <a:lvl2pPr marL="439566" algn="l" defTabSz="439566" rtl="0" eaLnBrk="1" latinLnBrk="0" hangingPunct="1">
        <a:defRPr sz="1700" kern="1200">
          <a:solidFill>
            <a:schemeClr val="tx1"/>
          </a:solidFill>
          <a:latin typeface="+mn-lt"/>
          <a:ea typeface="+mn-ea"/>
          <a:cs typeface="+mn-cs"/>
        </a:defRPr>
      </a:lvl2pPr>
      <a:lvl3pPr marL="879132" algn="l" defTabSz="439566" rtl="0" eaLnBrk="1" latinLnBrk="0" hangingPunct="1">
        <a:defRPr sz="1700" kern="1200">
          <a:solidFill>
            <a:schemeClr val="tx1"/>
          </a:solidFill>
          <a:latin typeface="+mn-lt"/>
          <a:ea typeface="+mn-ea"/>
          <a:cs typeface="+mn-cs"/>
        </a:defRPr>
      </a:lvl3pPr>
      <a:lvl4pPr marL="1318698" algn="l" defTabSz="439566" rtl="0" eaLnBrk="1" latinLnBrk="0" hangingPunct="1">
        <a:defRPr sz="1700" kern="1200">
          <a:solidFill>
            <a:schemeClr val="tx1"/>
          </a:solidFill>
          <a:latin typeface="+mn-lt"/>
          <a:ea typeface="+mn-ea"/>
          <a:cs typeface="+mn-cs"/>
        </a:defRPr>
      </a:lvl4pPr>
      <a:lvl5pPr marL="1758263" algn="l" defTabSz="439566" rtl="0" eaLnBrk="1" latinLnBrk="0" hangingPunct="1">
        <a:defRPr sz="1700" kern="1200">
          <a:solidFill>
            <a:schemeClr val="tx1"/>
          </a:solidFill>
          <a:latin typeface="+mn-lt"/>
          <a:ea typeface="+mn-ea"/>
          <a:cs typeface="+mn-cs"/>
        </a:defRPr>
      </a:lvl5pPr>
      <a:lvl6pPr marL="2197829" algn="l" defTabSz="439566" rtl="0" eaLnBrk="1" latinLnBrk="0" hangingPunct="1">
        <a:defRPr sz="1700" kern="1200">
          <a:solidFill>
            <a:schemeClr val="tx1"/>
          </a:solidFill>
          <a:latin typeface="+mn-lt"/>
          <a:ea typeface="+mn-ea"/>
          <a:cs typeface="+mn-cs"/>
        </a:defRPr>
      </a:lvl6pPr>
      <a:lvl7pPr marL="2637395" algn="l" defTabSz="439566" rtl="0" eaLnBrk="1" latinLnBrk="0" hangingPunct="1">
        <a:defRPr sz="1700" kern="1200">
          <a:solidFill>
            <a:schemeClr val="tx1"/>
          </a:solidFill>
          <a:latin typeface="+mn-lt"/>
          <a:ea typeface="+mn-ea"/>
          <a:cs typeface="+mn-cs"/>
        </a:defRPr>
      </a:lvl7pPr>
      <a:lvl8pPr marL="3076961" algn="l" defTabSz="439566" rtl="0" eaLnBrk="1" latinLnBrk="0" hangingPunct="1">
        <a:defRPr sz="1700" kern="1200">
          <a:solidFill>
            <a:schemeClr val="tx1"/>
          </a:solidFill>
          <a:latin typeface="+mn-lt"/>
          <a:ea typeface="+mn-ea"/>
          <a:cs typeface="+mn-cs"/>
        </a:defRPr>
      </a:lvl8pPr>
      <a:lvl9pPr marL="3516527" algn="l" defTabSz="43956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6.jpe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7.jpe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video" Target="https://www.youtube.com/embed/agOzxh3zQb0" TargetMode="External"/><Relationship Id="rId5" Type="http://schemas.openxmlformats.org/officeDocument/2006/relationships/hyperlink" Target="https://www.youtube.com/watch?app=desktop&amp;v=agOzxh3zQb0" TargetMode="Externa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17.jpeg"/><Relationship Id="rId5" Type="http://schemas.openxmlformats.org/officeDocument/2006/relationships/diagramQuickStyle" Target="../diagrams/quickStyle1.xml"/><Relationship Id="rId10" Type="http://schemas.openxmlformats.org/officeDocument/2006/relationships/image" Target="../media/image16.jpeg"/><Relationship Id="rId4" Type="http://schemas.openxmlformats.org/officeDocument/2006/relationships/diagramLayout" Target="../diagrams/layout1.xml"/><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2972" y="2148441"/>
            <a:ext cx="7772400" cy="1102519"/>
          </a:xfrm>
        </p:spPr>
        <p:txBody>
          <a:bodyPr/>
          <a:lstStyle/>
          <a:p>
            <a:r>
              <a:rPr lang="en-US" sz="2800"/>
              <a:t>JDRF Illinois Powered By Kids</a:t>
            </a:r>
            <a:br>
              <a:rPr lang="en-US" sz="2800"/>
            </a:br>
            <a:r>
              <a:rPr lang="en-US" sz="2800"/>
              <a:t>School Kick Off  </a:t>
            </a:r>
          </a:p>
        </p:txBody>
      </p:sp>
    </p:spTree>
    <p:extLst>
      <p:ext uri="{BB962C8B-B14F-4D97-AF65-F5344CB8AC3E}">
        <p14:creationId xmlns:p14="http://schemas.microsoft.com/office/powerpoint/2010/main" val="3461605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358"/>
            <a:ext cx="8229600" cy="857250"/>
          </a:xfrm>
        </p:spPr>
        <p:txBody>
          <a:bodyPr wrap="square" anchor="b">
            <a:normAutofit/>
          </a:bodyPr>
          <a:lstStyle/>
          <a:p>
            <a:pPr>
              <a:lnSpc>
                <a:spcPct val="90000"/>
              </a:lnSpc>
            </a:pPr>
            <a:r>
              <a:rPr lang="en-US" sz="1800"/>
              <a:t> </a:t>
            </a:r>
            <a:br>
              <a:rPr lang="en-US" sz="1800"/>
            </a:br>
            <a:br>
              <a:rPr lang="en-US" sz="1800"/>
            </a:br>
            <a:endParaRPr lang="en-US" sz="1800"/>
          </a:p>
        </p:txBody>
      </p:sp>
      <p:sp>
        <p:nvSpPr>
          <p:cNvPr id="3" name="Slide Number Placeholder 2"/>
          <p:cNvSpPr>
            <a:spLocks noGrp="1"/>
          </p:cNvSpPr>
          <p:nvPr>
            <p:ph type="sldNum" sz="quarter" idx="18"/>
          </p:nvPr>
        </p:nvSpPr>
        <p:spPr>
          <a:xfrm>
            <a:off x="8693154" y="4810126"/>
            <a:ext cx="392113" cy="274638"/>
          </a:xfrm>
        </p:spPr>
        <p:txBody>
          <a:bodyPr wrap="square" anchor="ctr">
            <a:normAutofit/>
          </a:bodyPr>
          <a:lstStyle/>
          <a:p>
            <a:pPr marL="0" marR="0" lvl="0" indent="0" defTabSz="439588" rtl="0" eaLnBrk="1" fontAlgn="base" latinLnBrk="0" hangingPunct="1">
              <a:spcBef>
                <a:spcPct val="0"/>
              </a:spcBef>
              <a:spcAft>
                <a:spcPts val="600"/>
              </a:spcAft>
              <a:buClrTx/>
              <a:buSzTx/>
              <a:buFontTx/>
              <a:buNone/>
              <a:tabLst/>
              <a:defRPr/>
            </a:pPr>
            <a:fld id="{D5689A53-DC6A-4C81-88DE-F3DBD3226C36}" type="slidenum">
              <a:rPr kumimoji="0" lang="en-US" altLang="en-US" b="0" i="0" u="none" strike="noStrike" kern="1200" cap="none" spc="0" normalizeH="0" baseline="0" noProof="0" smtClean="0">
                <a:ln>
                  <a:noFill/>
                </a:ln>
                <a:effectLst/>
                <a:uLnTx/>
                <a:uFillTx/>
              </a:rPr>
              <a:pPr marL="0" marR="0" lvl="0" indent="0" defTabSz="439588" rtl="0" eaLnBrk="1" fontAlgn="base" latinLnBrk="0" hangingPunct="1">
                <a:spcBef>
                  <a:spcPct val="0"/>
                </a:spcBef>
                <a:spcAft>
                  <a:spcPts val="600"/>
                </a:spcAft>
                <a:buClrTx/>
                <a:buSzTx/>
                <a:buFontTx/>
                <a:buNone/>
                <a:tabLst/>
                <a:defRPr/>
              </a:pPr>
              <a:t>10</a:t>
            </a:fld>
            <a:endParaRPr kumimoji="0" lang="en-US" altLang="en-US" b="0" i="0" u="none" strike="noStrike" kern="1200" cap="none" spc="0" normalizeH="0" baseline="0" noProof="0">
              <a:ln>
                <a:noFill/>
              </a:ln>
              <a:effectLst/>
              <a:uLnTx/>
              <a:uFillTx/>
            </a:endParaRPr>
          </a:p>
        </p:txBody>
      </p:sp>
      <p:pic>
        <p:nvPicPr>
          <p:cNvPr id="8" name="Picture 7">
            <a:extLst>
              <a:ext uri="{FF2B5EF4-FFF2-40B4-BE49-F238E27FC236}">
                <a16:creationId xmlns:a16="http://schemas.microsoft.com/office/drawing/2014/main" id="{B5A4B0E6-DE4A-440C-A926-7C5BBB95E1F0}"/>
              </a:ext>
            </a:extLst>
          </p:cNvPr>
          <p:cNvPicPr>
            <a:picLocks noChangeAspect="1"/>
          </p:cNvPicPr>
          <p:nvPr/>
        </p:nvPicPr>
        <p:blipFill rotWithShape="1">
          <a:blip r:embed="rId3">
            <a:extLst>
              <a:ext uri="{28A0092B-C50C-407E-A947-70E740481C1C}">
                <a14:useLocalDpi xmlns:a14="http://schemas.microsoft.com/office/drawing/2010/main" val="0"/>
              </a:ext>
            </a:extLst>
          </a:blip>
          <a:srcRect r="1" b="3472"/>
          <a:stretch/>
        </p:blipFill>
        <p:spPr>
          <a:xfrm>
            <a:off x="225272" y="343230"/>
            <a:ext cx="2535415" cy="1529626"/>
          </a:xfrm>
          <a:prstGeom prst="rect">
            <a:avLst/>
          </a:prstGeom>
          <a:noFill/>
        </p:spPr>
      </p:pic>
      <p:sp>
        <p:nvSpPr>
          <p:cNvPr id="4" name="Rectangle 3">
            <a:extLst>
              <a:ext uri="{FF2B5EF4-FFF2-40B4-BE49-F238E27FC236}">
                <a16:creationId xmlns:a16="http://schemas.microsoft.com/office/drawing/2014/main" id="{ADEB988E-1061-4B8E-BBF5-152910220D49}"/>
              </a:ext>
            </a:extLst>
          </p:cNvPr>
          <p:cNvSpPr/>
          <p:nvPr/>
        </p:nvSpPr>
        <p:spPr>
          <a:xfrm>
            <a:off x="1917813" y="1287361"/>
            <a:ext cx="5733207" cy="3416320"/>
          </a:xfrm>
          <a:prstGeom prst="rect">
            <a:avLst/>
          </a:prstGeom>
        </p:spPr>
        <p:txBody>
          <a:bodyPr wrap="square">
            <a:spAutoFit/>
          </a:bodyPr>
          <a:lstStyle/>
          <a:p>
            <a:pPr algn="ctr"/>
            <a:r>
              <a:rPr lang="en-US" altLang="en-US"/>
              <a:t>JDRF is the leading organization in the world fundraising for type 1 diabetes. </a:t>
            </a:r>
          </a:p>
          <a:p>
            <a:pPr algn="ctr"/>
            <a:endParaRPr lang="en-US" altLang="en-US"/>
          </a:p>
          <a:p>
            <a:pPr algn="ctr"/>
            <a:r>
              <a:rPr lang="en-US" altLang="en-US" b="1"/>
              <a:t>Vision:</a:t>
            </a:r>
            <a:r>
              <a:rPr lang="en-US" altLang="en-US"/>
              <a:t> A world without type 1 diabetes </a:t>
            </a:r>
          </a:p>
          <a:p>
            <a:pPr algn="ctr"/>
            <a:endParaRPr lang="en-US" altLang="en-US"/>
          </a:p>
          <a:p>
            <a:pPr algn="ctr"/>
            <a:r>
              <a:rPr lang="en-US" altLang="en-US" b="1"/>
              <a:t>Mission: </a:t>
            </a:r>
            <a:r>
              <a:rPr lang="en-US" altLang="en-US"/>
              <a:t>Accelerate life changing breakthroughs to cure, prevent and treat type 1 diabetes and all its complications.</a:t>
            </a:r>
          </a:p>
          <a:p>
            <a:pPr algn="ctr"/>
            <a:endParaRPr lang="en-US" altLang="en-US"/>
          </a:p>
          <a:p>
            <a:pPr algn="ctr"/>
            <a:r>
              <a:rPr lang="en-US" altLang="en-US">
                <a:ea typeface="ＭＳ Ｐゴシック" panose="020B0600070205080204" pitchFamily="34" charset="-128"/>
              </a:rPr>
              <a:t>JDRF host lots of events and fundraisers to support those living with type 1 diabetes. </a:t>
            </a:r>
          </a:p>
          <a:p>
            <a:endParaRPr lang="en-US" altLang="en-US"/>
          </a:p>
        </p:txBody>
      </p:sp>
      <p:sp>
        <p:nvSpPr>
          <p:cNvPr id="9" name="Title 5">
            <a:extLst>
              <a:ext uri="{FF2B5EF4-FFF2-40B4-BE49-F238E27FC236}">
                <a16:creationId xmlns:a16="http://schemas.microsoft.com/office/drawing/2014/main" id="{DE6F04FF-734E-4886-9D17-80A1F8658DC8}"/>
              </a:ext>
            </a:extLst>
          </p:cNvPr>
          <p:cNvSpPr txBox="1">
            <a:spLocks/>
          </p:cNvSpPr>
          <p:nvPr/>
        </p:nvSpPr>
        <p:spPr bwMode="auto">
          <a:xfrm>
            <a:off x="1229989" y="-85395"/>
            <a:ext cx="6886323"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normAutofit/>
          </a:bodyPr>
          <a:lstStyle>
            <a:lvl1pPr algn="l" defTabSz="439588" rtl="0" fontAlgn="base">
              <a:spcBef>
                <a:spcPct val="0"/>
              </a:spcBef>
              <a:spcAft>
                <a:spcPct val="0"/>
              </a:spcAft>
              <a:defRPr sz="2700" b="0" kern="1200" baseline="0">
                <a:solidFill>
                  <a:schemeClr val="bg1"/>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a:lstStyle>
          <a:p>
            <a:pPr algn="ctr"/>
            <a:r>
              <a:rPr lang="en-US">
                <a:solidFill>
                  <a:schemeClr val="tx1"/>
                </a:solidFill>
              </a:rPr>
              <a:t>What is JDRF?</a:t>
            </a:r>
          </a:p>
        </p:txBody>
      </p:sp>
    </p:spTree>
    <p:extLst>
      <p:ext uri="{BB962C8B-B14F-4D97-AF65-F5344CB8AC3E}">
        <p14:creationId xmlns:p14="http://schemas.microsoft.com/office/powerpoint/2010/main" val="33083775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D1653B-C6A3-4B19-99C3-A1A0C44327F9}"/>
              </a:ext>
            </a:extLst>
          </p:cNvPr>
          <p:cNvSpPr>
            <a:spLocks noGrp="1"/>
          </p:cNvSpPr>
          <p:nvPr>
            <p:ph type="sldNum" sz="quarter" idx="16"/>
          </p:nvPr>
        </p:nvSpPr>
        <p:spPr>
          <a:xfrm>
            <a:off x="8693154" y="4810126"/>
            <a:ext cx="392113" cy="274638"/>
          </a:xfrm>
        </p:spPr>
        <p:txBody>
          <a:bodyPr wrap="square" anchor="ctr">
            <a:normAutofit/>
          </a:bodyPr>
          <a:lstStyle/>
          <a:p>
            <a:pPr>
              <a:spcAft>
                <a:spcPts val="600"/>
              </a:spcAft>
            </a:pPr>
            <a:fld id="{D5689A53-DC6A-4C81-88DE-F3DBD3226C36}" type="slidenum">
              <a:rPr lang="en-US" altLang="en-US" smtClean="0"/>
              <a:pPr>
                <a:spcAft>
                  <a:spcPts val="600"/>
                </a:spcAft>
              </a:pPr>
              <a:t>11</a:t>
            </a:fld>
            <a:endParaRPr lang="en-US" altLang="en-US"/>
          </a:p>
        </p:txBody>
      </p:sp>
      <p:sp>
        <p:nvSpPr>
          <p:cNvPr id="5" name="TextBox 4">
            <a:extLst>
              <a:ext uri="{FF2B5EF4-FFF2-40B4-BE49-F238E27FC236}">
                <a16:creationId xmlns:a16="http://schemas.microsoft.com/office/drawing/2014/main" id="{5FC4F4FA-9203-440F-80C6-4D626465FEB9}"/>
              </a:ext>
            </a:extLst>
          </p:cNvPr>
          <p:cNvSpPr txBox="1"/>
          <p:nvPr/>
        </p:nvSpPr>
        <p:spPr>
          <a:xfrm>
            <a:off x="121380" y="1602224"/>
            <a:ext cx="4976601" cy="671638"/>
          </a:xfrm>
          <a:prstGeom prst="rect">
            <a:avLst/>
          </a:prstGeom>
          <a:noFill/>
        </p:spPr>
        <p:txBody>
          <a:bodyPr wrap="square" rtlCol="0">
            <a:spAutoFit/>
          </a:bodyPr>
          <a:lstStyle/>
          <a:p>
            <a:r>
              <a:rPr lang="en-US" sz="3600" b="1">
                <a:latin typeface="Arial Black" panose="020B0A04020102020204" pitchFamily="34" charset="0"/>
              </a:rPr>
              <a:t>How can you help?</a:t>
            </a:r>
          </a:p>
        </p:txBody>
      </p:sp>
    </p:spTree>
    <p:extLst>
      <p:ext uri="{BB962C8B-B14F-4D97-AF65-F5344CB8AC3E}">
        <p14:creationId xmlns:p14="http://schemas.microsoft.com/office/powerpoint/2010/main" val="2875456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55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CBDC2-C1D8-495C-9B32-731017C40D62}"/>
              </a:ext>
            </a:extLst>
          </p:cNvPr>
          <p:cNvSpPr>
            <a:spLocks noGrp="1"/>
          </p:cNvSpPr>
          <p:nvPr>
            <p:ph type="title"/>
          </p:nvPr>
        </p:nvSpPr>
        <p:spPr>
          <a:xfrm>
            <a:off x="186592" y="813022"/>
            <a:ext cx="3335768" cy="941602"/>
          </a:xfrm>
        </p:spPr>
        <p:txBody>
          <a:bodyPr vert="horz" wrap="square" lIns="68580" tIns="34290" rIns="68580" bIns="34290" numCol="1" rtlCol="0" anchor="ctr" anchorCtr="0" compatLnSpc="1">
            <a:prstTxWarp prst="textNoShape">
              <a:avLst/>
            </a:prstTxWarp>
            <a:noAutofit/>
          </a:bodyPr>
          <a:lstStyle/>
          <a:p>
            <a:r>
              <a:rPr lang="en-US" sz="3000">
                <a:solidFill>
                  <a:schemeClr val="bg2"/>
                </a:solidFill>
              </a:rPr>
              <a:t>Your School Fundraiser Will Make A Difference!</a:t>
            </a:r>
          </a:p>
        </p:txBody>
      </p:sp>
      <p:pic>
        <p:nvPicPr>
          <p:cNvPr id="67" name="Picture 67">
            <a:extLst>
              <a:ext uri="{FF2B5EF4-FFF2-40B4-BE49-F238E27FC236}">
                <a16:creationId xmlns:a16="http://schemas.microsoft.com/office/drawing/2014/main" id="{9B20A815-DF26-4B0E-B719-B5E159402537}"/>
              </a:ext>
            </a:extLst>
          </p:cNvPr>
          <p:cNvPicPr>
            <a:picLocks noChangeAspect="1"/>
          </p:cNvPicPr>
          <p:nvPr/>
        </p:nvPicPr>
        <p:blipFill rotWithShape="1">
          <a:blip r:embed="rId3"/>
          <a:srcRect l="18302" r="1537" b="-1"/>
          <a:stretch/>
        </p:blipFill>
        <p:spPr>
          <a:xfrm>
            <a:off x="5636140" y="2453125"/>
            <a:ext cx="3020252" cy="2119360"/>
          </a:xfrm>
          <a:prstGeom prst="rect">
            <a:avLst/>
          </a:prstGeom>
        </p:spPr>
      </p:pic>
      <p:pic>
        <p:nvPicPr>
          <p:cNvPr id="56" name="Picture 56" descr="Researcher holding sample in test tube">
            <a:extLst>
              <a:ext uri="{FF2B5EF4-FFF2-40B4-BE49-F238E27FC236}">
                <a16:creationId xmlns:a16="http://schemas.microsoft.com/office/drawing/2014/main" id="{871E3EEB-F1FF-4F33-8ACE-C060682C69B6}"/>
              </a:ext>
            </a:extLst>
          </p:cNvPr>
          <p:cNvPicPr>
            <a:picLocks noChangeAspect="1"/>
          </p:cNvPicPr>
          <p:nvPr/>
        </p:nvPicPr>
        <p:blipFill rotWithShape="1">
          <a:blip r:embed="rId4"/>
          <a:srcRect r="13138" b="-3"/>
          <a:stretch/>
        </p:blipFill>
        <p:spPr>
          <a:xfrm>
            <a:off x="3853096" y="569214"/>
            <a:ext cx="3085079" cy="2370820"/>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graphicFrame>
        <p:nvGraphicFramePr>
          <p:cNvPr id="36" name="Text Placeholder 3">
            <a:extLst>
              <a:ext uri="{FF2B5EF4-FFF2-40B4-BE49-F238E27FC236}">
                <a16:creationId xmlns:a16="http://schemas.microsoft.com/office/drawing/2014/main" id="{CEE95333-90EE-451F-A0EA-E5D4F0EB4EB8}"/>
              </a:ext>
            </a:extLst>
          </p:cNvPr>
          <p:cNvGraphicFramePr/>
          <p:nvPr>
            <p:extLst>
              <p:ext uri="{D42A27DB-BD31-4B8C-83A1-F6EECF244321}">
                <p14:modId xmlns:p14="http://schemas.microsoft.com/office/powerpoint/2010/main" val="7841023"/>
              </p:ext>
            </p:extLst>
          </p:nvPr>
        </p:nvGraphicFramePr>
        <p:xfrm>
          <a:off x="120845" y="2150227"/>
          <a:ext cx="3467262" cy="34977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42940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358"/>
            <a:ext cx="8229600" cy="857250"/>
          </a:xfrm>
        </p:spPr>
        <p:txBody>
          <a:bodyPr wrap="square" anchor="b">
            <a:normAutofit/>
          </a:bodyPr>
          <a:lstStyle/>
          <a:p>
            <a:pPr>
              <a:lnSpc>
                <a:spcPct val="90000"/>
              </a:lnSpc>
            </a:pPr>
            <a:r>
              <a:rPr lang="en-US" sz="1800"/>
              <a:t> </a:t>
            </a:r>
            <a:br>
              <a:rPr lang="en-US" sz="1800"/>
            </a:br>
            <a:br>
              <a:rPr lang="en-US" sz="1800"/>
            </a:br>
            <a:endParaRPr lang="en-US" sz="1800"/>
          </a:p>
        </p:txBody>
      </p:sp>
      <p:sp>
        <p:nvSpPr>
          <p:cNvPr id="3" name="Slide Number Placeholder 2"/>
          <p:cNvSpPr>
            <a:spLocks noGrp="1"/>
          </p:cNvSpPr>
          <p:nvPr>
            <p:ph type="sldNum" sz="quarter" idx="18"/>
          </p:nvPr>
        </p:nvSpPr>
        <p:spPr>
          <a:xfrm>
            <a:off x="8693154" y="4810126"/>
            <a:ext cx="392113" cy="274638"/>
          </a:xfrm>
        </p:spPr>
        <p:txBody>
          <a:bodyPr wrap="square" anchor="ctr">
            <a:normAutofit/>
          </a:bodyPr>
          <a:lstStyle/>
          <a:p>
            <a:pPr marL="0" marR="0" lvl="0" indent="0" defTabSz="439588" rtl="0" eaLnBrk="1" fontAlgn="base" latinLnBrk="0" hangingPunct="1">
              <a:spcBef>
                <a:spcPct val="0"/>
              </a:spcBef>
              <a:spcAft>
                <a:spcPts val="600"/>
              </a:spcAft>
              <a:buClrTx/>
              <a:buSzTx/>
              <a:buFontTx/>
              <a:buNone/>
              <a:tabLst/>
              <a:defRPr/>
            </a:pPr>
            <a:fld id="{D5689A53-DC6A-4C81-88DE-F3DBD3226C36}" type="slidenum">
              <a:rPr kumimoji="0" lang="en-US" altLang="en-US" b="0" i="0" u="none" strike="noStrike" kern="1200" cap="none" spc="0" normalizeH="0" baseline="0" noProof="0" smtClean="0">
                <a:ln>
                  <a:noFill/>
                </a:ln>
                <a:effectLst/>
                <a:uLnTx/>
                <a:uFillTx/>
              </a:rPr>
              <a:pPr marL="0" marR="0" lvl="0" indent="0" defTabSz="439588" rtl="0" eaLnBrk="1" fontAlgn="base" latinLnBrk="0" hangingPunct="1">
                <a:spcBef>
                  <a:spcPct val="0"/>
                </a:spcBef>
                <a:spcAft>
                  <a:spcPts val="600"/>
                </a:spcAft>
                <a:buClrTx/>
                <a:buSzTx/>
                <a:buFontTx/>
                <a:buNone/>
                <a:tabLst/>
                <a:defRPr/>
              </a:pPr>
              <a:t>13</a:t>
            </a:fld>
            <a:endParaRPr kumimoji="0" lang="en-US" altLang="en-US" b="0" i="0" u="none" strike="noStrike" kern="1200" cap="none" spc="0" normalizeH="0" baseline="0" noProof="0">
              <a:ln>
                <a:noFill/>
              </a:ln>
              <a:effectLst/>
              <a:uLnTx/>
              <a:uFillTx/>
            </a:endParaRPr>
          </a:p>
        </p:txBody>
      </p:sp>
      <p:pic>
        <p:nvPicPr>
          <p:cNvPr id="8" name="Picture 7">
            <a:extLst>
              <a:ext uri="{FF2B5EF4-FFF2-40B4-BE49-F238E27FC236}">
                <a16:creationId xmlns:a16="http://schemas.microsoft.com/office/drawing/2014/main" id="{B5A4B0E6-DE4A-440C-A926-7C5BBB95E1F0}"/>
              </a:ext>
            </a:extLst>
          </p:cNvPr>
          <p:cNvPicPr>
            <a:picLocks noChangeAspect="1"/>
          </p:cNvPicPr>
          <p:nvPr/>
        </p:nvPicPr>
        <p:blipFill rotWithShape="1">
          <a:blip r:embed="rId3">
            <a:extLst>
              <a:ext uri="{28A0092B-C50C-407E-A947-70E740481C1C}">
                <a14:useLocalDpi xmlns:a14="http://schemas.microsoft.com/office/drawing/2010/main" val="0"/>
              </a:ext>
            </a:extLst>
          </a:blip>
          <a:srcRect r="1" b="3472"/>
          <a:stretch/>
        </p:blipFill>
        <p:spPr>
          <a:xfrm>
            <a:off x="346653" y="2689667"/>
            <a:ext cx="2535415" cy="1529626"/>
          </a:xfrm>
          <a:prstGeom prst="rect">
            <a:avLst/>
          </a:prstGeom>
          <a:noFill/>
        </p:spPr>
      </p:pic>
      <p:sp>
        <p:nvSpPr>
          <p:cNvPr id="9" name="Title 5">
            <a:extLst>
              <a:ext uri="{FF2B5EF4-FFF2-40B4-BE49-F238E27FC236}">
                <a16:creationId xmlns:a16="http://schemas.microsoft.com/office/drawing/2014/main" id="{DE6F04FF-734E-4886-9D17-80A1F8658DC8}"/>
              </a:ext>
            </a:extLst>
          </p:cNvPr>
          <p:cNvSpPr txBox="1">
            <a:spLocks/>
          </p:cNvSpPr>
          <p:nvPr/>
        </p:nvSpPr>
        <p:spPr bwMode="auto">
          <a:xfrm>
            <a:off x="1068148" y="46594"/>
            <a:ext cx="6886323"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normAutofit/>
          </a:bodyPr>
          <a:lstStyle>
            <a:lvl1pPr algn="l" defTabSz="439588" rtl="0" fontAlgn="base">
              <a:spcBef>
                <a:spcPct val="0"/>
              </a:spcBef>
              <a:spcAft>
                <a:spcPct val="0"/>
              </a:spcAft>
              <a:defRPr sz="2700" b="0" kern="1200" baseline="0">
                <a:solidFill>
                  <a:schemeClr val="bg1"/>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a:lstStyle>
          <a:p>
            <a:pPr algn="ctr"/>
            <a:r>
              <a:rPr lang="en-US">
                <a:solidFill>
                  <a:schemeClr val="tx1"/>
                </a:solidFill>
              </a:rPr>
              <a:t>School Fundraiser </a:t>
            </a:r>
          </a:p>
        </p:txBody>
      </p:sp>
    </p:spTree>
    <p:extLst>
      <p:ext uri="{BB962C8B-B14F-4D97-AF65-F5344CB8AC3E}">
        <p14:creationId xmlns:p14="http://schemas.microsoft.com/office/powerpoint/2010/main" val="139755885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semi circle">
            <a:extLst>
              <a:ext uri="{FF2B5EF4-FFF2-40B4-BE49-F238E27FC236}">
                <a16:creationId xmlns:a16="http://schemas.microsoft.com/office/drawing/2014/main" id="{EFDD6B2A-1978-483D-A5C5-4B64E7DC2D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47" r="7776" b="1"/>
          <a:stretch/>
        </p:blipFill>
        <p:spPr bwMode="auto">
          <a:xfrm>
            <a:off x="455287" y="652475"/>
            <a:ext cx="4197633" cy="3838549"/>
          </a:xfrm>
          <a:prstGeom prst="rect">
            <a:avLst/>
          </a:prstGeom>
          <a:solidFill>
            <a:srgbClr val="5B9BD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Slide Number Placeholder 4"/>
          <p:cNvSpPr>
            <a:spLocks noGrp="1"/>
          </p:cNvSpPr>
          <p:nvPr>
            <p:ph type="sldNum" sz="quarter" idx="12"/>
          </p:nvPr>
        </p:nvSpPr>
        <p:spPr>
          <a:xfrm>
            <a:off x="8693154" y="4810126"/>
            <a:ext cx="392113" cy="274638"/>
          </a:xfrm>
        </p:spPr>
        <p:txBody>
          <a:bodyPr vert="horz" wrap="square" lIns="87918" tIns="43959" rIns="87918" bIns="43959" numCol="1" anchor="ctr" anchorCtr="0" compatLnSpc="1">
            <a:prstTxWarp prst="textNoShape">
              <a:avLst/>
            </a:prstTxWarp>
            <a:normAutofit/>
          </a:bodyPr>
          <a:lstStyle/>
          <a:p>
            <a:pPr>
              <a:spcAft>
                <a:spcPts val="600"/>
              </a:spcAft>
            </a:pPr>
            <a:fld id="{A7383A42-F693-4867-9543-FB7CC7990D82}" type="slidenum">
              <a:rPr lang="en-US" altLang="en-US" kern="1200">
                <a:latin typeface="+mn-lt"/>
                <a:ea typeface="Arial" panose="020B0604020202020204" pitchFamily="34" charset="-128"/>
                <a:cs typeface="+mn-cs"/>
              </a:rPr>
              <a:pPr>
                <a:spcAft>
                  <a:spcPts val="600"/>
                </a:spcAft>
              </a:pPr>
              <a:t>14</a:t>
            </a:fld>
            <a:endParaRPr lang="en-US" altLang="en-US" kern="1200">
              <a:latin typeface="+mn-lt"/>
              <a:ea typeface="Arial" panose="020B0604020202020204" pitchFamily="34" charset="-128"/>
              <a:cs typeface="+mn-cs"/>
            </a:endParaRPr>
          </a:p>
        </p:txBody>
      </p:sp>
      <p:sp>
        <p:nvSpPr>
          <p:cNvPr id="10" name="Rectangle 9">
            <a:extLst>
              <a:ext uri="{FF2B5EF4-FFF2-40B4-BE49-F238E27FC236}">
                <a16:creationId xmlns:a16="http://schemas.microsoft.com/office/drawing/2014/main" id="{AEF9B8FC-DC63-4859-88C0-42EA8AE10972}"/>
              </a:ext>
            </a:extLst>
          </p:cNvPr>
          <p:cNvSpPr/>
          <p:nvPr/>
        </p:nvSpPr>
        <p:spPr>
          <a:xfrm>
            <a:off x="4911864" y="652475"/>
            <a:ext cx="3704019" cy="2731325"/>
          </a:xfrm>
          <a:prstGeom prst="rect">
            <a:avLst/>
          </a:prstGeom>
        </p:spPr>
        <p:txBody>
          <a:bodyPr wrap="square">
            <a:spAutoFit/>
          </a:bodyPr>
          <a:lstStyle/>
          <a:p>
            <a:pPr algn="ctr">
              <a:lnSpc>
                <a:spcPct val="115000"/>
              </a:lnSpc>
              <a:spcAft>
                <a:spcPts val="1000"/>
              </a:spcAft>
            </a:pPr>
            <a:endParaRPr lang="en-US" altLang="en-US" sz="3600" b="1">
              <a:latin typeface="Arial Black" panose="020B0A04020102020204" pitchFamily="34" charset="0"/>
              <a:ea typeface="ＭＳ Ｐゴシック" panose="020B0600070205080204" pitchFamily="34" charset="-128"/>
            </a:endParaRPr>
          </a:p>
          <a:p>
            <a:pPr algn="ctr">
              <a:lnSpc>
                <a:spcPct val="115000"/>
              </a:lnSpc>
              <a:spcAft>
                <a:spcPts val="1000"/>
              </a:spcAft>
            </a:pPr>
            <a:r>
              <a:rPr lang="en-US" altLang="en-US" sz="3600" b="1">
                <a:latin typeface="Arial Black" panose="020B0A04020102020204" pitchFamily="34" charset="0"/>
                <a:ea typeface="ＭＳ Ｐゴシック" panose="020B0600070205080204" pitchFamily="34" charset="-128"/>
              </a:rPr>
              <a:t>Have fun with your school fundraiser!</a:t>
            </a:r>
          </a:p>
        </p:txBody>
      </p:sp>
    </p:spTree>
    <p:extLst>
      <p:ext uri="{BB962C8B-B14F-4D97-AF65-F5344CB8AC3E}">
        <p14:creationId xmlns:p14="http://schemas.microsoft.com/office/powerpoint/2010/main" val="404058947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7797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8780" y="1443456"/>
            <a:ext cx="4318060" cy="2402336"/>
          </a:xfrm>
        </p:spPr>
        <p:txBody>
          <a:bodyPr/>
          <a:lstStyle/>
          <a:p>
            <a:pPr marL="131445" indent="-131445"/>
            <a:r>
              <a:rPr lang="en-US" sz="1800">
                <a:solidFill>
                  <a:schemeClr val="tx1"/>
                </a:solidFill>
              </a:rPr>
              <a:t>What You Need to Know About T1D</a:t>
            </a:r>
            <a:endParaRPr lang="en-US" sz="1800"/>
          </a:p>
          <a:p>
            <a:pPr marL="131445" indent="-131445"/>
            <a:r>
              <a:rPr lang="en-US" sz="1800">
                <a:solidFill>
                  <a:schemeClr val="tx1"/>
                </a:solidFill>
                <a:cs typeface="Arial"/>
              </a:rPr>
              <a:t>Type 1 v Type 2</a:t>
            </a:r>
          </a:p>
          <a:p>
            <a:pPr marL="131445" indent="-131445"/>
            <a:r>
              <a:rPr lang="en-US" sz="1800">
                <a:solidFill>
                  <a:schemeClr val="tx1"/>
                </a:solidFill>
                <a:cs typeface="Arial"/>
              </a:rPr>
              <a:t>What is JDRF?</a:t>
            </a:r>
          </a:p>
          <a:p>
            <a:pPr marL="131445" indent="-131445"/>
            <a:r>
              <a:rPr lang="en-US" sz="1800">
                <a:solidFill>
                  <a:schemeClr val="tx1"/>
                </a:solidFill>
                <a:cs typeface="Arial"/>
              </a:rPr>
              <a:t>How can you help?</a:t>
            </a:r>
          </a:p>
          <a:p>
            <a:pPr marL="131445" indent="-131445"/>
            <a:r>
              <a:rPr lang="en-US" sz="1800">
                <a:solidFill>
                  <a:schemeClr val="tx1"/>
                </a:solidFill>
                <a:cs typeface="Arial"/>
              </a:rPr>
              <a:t>School Fundraiser</a:t>
            </a:r>
            <a:endParaRPr lang="en-US"/>
          </a:p>
          <a:p>
            <a:pPr marL="131445" indent="-131445"/>
            <a:endParaRPr lang="en-US">
              <a:cs typeface="Arial"/>
            </a:endParaRPr>
          </a:p>
        </p:txBody>
      </p:sp>
      <p:sp>
        <p:nvSpPr>
          <p:cNvPr id="3" name="Title 2"/>
          <p:cNvSpPr>
            <a:spLocks noGrp="1"/>
          </p:cNvSpPr>
          <p:nvPr>
            <p:ph type="title"/>
          </p:nvPr>
        </p:nvSpPr>
        <p:spPr>
          <a:xfrm>
            <a:off x="537161" y="481047"/>
            <a:ext cx="3008313" cy="2402336"/>
          </a:xfrm>
        </p:spPr>
        <p:txBody>
          <a:bodyPr/>
          <a:lstStyle/>
          <a:p>
            <a:r>
              <a:rPr lang="en-US"/>
              <a:t>WELCOME</a:t>
            </a:r>
          </a:p>
        </p:txBody>
      </p:sp>
      <p:sp>
        <p:nvSpPr>
          <p:cNvPr id="5" name="Slide Number Placeholder 4"/>
          <p:cNvSpPr>
            <a:spLocks noGrp="1"/>
          </p:cNvSpPr>
          <p:nvPr>
            <p:ph type="sldNum" sz="quarter" idx="12"/>
          </p:nvPr>
        </p:nvSpPr>
        <p:spPr/>
        <p:txBody>
          <a:bodyPr/>
          <a:lstStyle/>
          <a:p>
            <a:fld id="{A7383A42-F693-4867-9543-FB7CC7990D82}" type="slidenum">
              <a:rPr lang="en-US" altLang="en-US" smtClean="0"/>
              <a:pPr/>
              <a:t>2</a:t>
            </a:fld>
            <a:endParaRPr lang="en-US" altLang="en-US"/>
          </a:p>
        </p:txBody>
      </p:sp>
      <p:sp>
        <p:nvSpPr>
          <p:cNvPr id="6" name="Title 5">
            <a:extLst>
              <a:ext uri="{FF2B5EF4-FFF2-40B4-BE49-F238E27FC236}">
                <a16:creationId xmlns:a16="http://schemas.microsoft.com/office/drawing/2014/main" id="{FE98FC4A-4E99-4F87-9DF5-37FC4495903D}"/>
              </a:ext>
            </a:extLst>
          </p:cNvPr>
          <p:cNvSpPr txBox="1">
            <a:spLocks/>
          </p:cNvSpPr>
          <p:nvPr/>
        </p:nvSpPr>
        <p:spPr bwMode="auto">
          <a:xfrm>
            <a:off x="3833887" y="481047"/>
            <a:ext cx="4859267"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normAutofit lnSpcReduction="10000"/>
          </a:bodyPr>
          <a:lstStyle>
            <a:lvl1pPr algn="l" defTabSz="439588" rtl="0" fontAlgn="base">
              <a:spcBef>
                <a:spcPct val="0"/>
              </a:spcBef>
              <a:spcAft>
                <a:spcPct val="0"/>
              </a:spcAft>
              <a:defRPr sz="2700" b="0" kern="1200" baseline="0">
                <a:solidFill>
                  <a:schemeClr val="bg1"/>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a:lstStyle>
          <a:p>
            <a:br>
              <a:rPr lang="en-US">
                <a:solidFill>
                  <a:schemeClr val="tx1"/>
                </a:solidFill>
              </a:rPr>
            </a:br>
            <a:r>
              <a:rPr lang="en-US">
                <a:solidFill>
                  <a:schemeClr val="tx1"/>
                </a:solidFill>
              </a:rPr>
              <a:t>Today’s Topics Include</a:t>
            </a:r>
          </a:p>
        </p:txBody>
      </p:sp>
    </p:spTree>
    <p:extLst>
      <p:ext uri="{BB962C8B-B14F-4D97-AF65-F5344CB8AC3E}">
        <p14:creationId xmlns:p14="http://schemas.microsoft.com/office/powerpoint/2010/main" val="335846435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217" y="1281935"/>
            <a:ext cx="7398443" cy="2273698"/>
          </a:xfrm>
        </p:spPr>
        <p:txBody>
          <a:bodyPr>
            <a:normAutofit/>
          </a:bodyPr>
          <a:lstStyle/>
          <a:p>
            <a:pPr marL="473075" lvl="1" indent="0">
              <a:buNone/>
            </a:pPr>
            <a:endParaRPr lang="en-US" sz="6400">
              <a:solidFill>
                <a:schemeClr val="tx1"/>
              </a:solidFill>
              <a:cs typeface="Arial"/>
            </a:endParaRPr>
          </a:p>
          <a:p>
            <a:pPr marL="473075" lvl="1" indent="0">
              <a:buNone/>
            </a:pPr>
            <a:endParaRPr lang="en-US" sz="5600">
              <a:solidFill>
                <a:schemeClr val="tx1"/>
              </a:solidFill>
              <a:cs typeface="Arial"/>
            </a:endParaRPr>
          </a:p>
          <a:p>
            <a:pPr marL="131445" indent="-130810">
              <a:lnSpc>
                <a:spcPct val="120000"/>
              </a:lnSpc>
            </a:pPr>
            <a:endParaRPr lang="en-US" b="1">
              <a:solidFill>
                <a:schemeClr val="tx1"/>
              </a:solidFill>
              <a:cs typeface="Arial"/>
            </a:endParaRPr>
          </a:p>
        </p:txBody>
      </p:sp>
      <p:sp>
        <p:nvSpPr>
          <p:cNvPr id="5" name="Slide Number Placeholder 4"/>
          <p:cNvSpPr>
            <a:spLocks noGrp="1"/>
          </p:cNvSpPr>
          <p:nvPr>
            <p:ph type="sldNum" sz="quarter" idx="12"/>
          </p:nvPr>
        </p:nvSpPr>
        <p:spPr/>
        <p:txBody>
          <a:bodyPr/>
          <a:lstStyle/>
          <a:p>
            <a:pPr marL="0" marR="0" lvl="0" indent="0" algn="l" defTabSz="439577" rtl="0" eaLnBrk="1" fontAlgn="base" latinLnBrk="0" hangingPunct="1">
              <a:lnSpc>
                <a:spcPct val="100000"/>
              </a:lnSpc>
              <a:spcBef>
                <a:spcPct val="0"/>
              </a:spcBef>
              <a:spcAft>
                <a:spcPct val="0"/>
              </a:spcAft>
              <a:buClrTx/>
              <a:buSzTx/>
              <a:buFontTx/>
              <a:buNone/>
              <a:tabLst/>
              <a:defRPr/>
            </a:pPr>
            <a:fld id="{4EAADB7E-A526-49DE-ABD7-90A5490CACB5}" type="slidenum">
              <a:rPr kumimoji="0" lang="en-US" sz="800" b="0" i="0" u="none" strike="noStrike" kern="1200" cap="none" spc="0" normalizeH="0" baseline="0" noProof="0">
                <a:ln>
                  <a:noFill/>
                </a:ln>
                <a:solidFill>
                  <a:srgbClr val="010101">
                    <a:lumMod val="50000"/>
                    <a:lumOff val="50000"/>
                  </a:srgbClr>
                </a:solidFill>
                <a:effectLst/>
                <a:uLnTx/>
                <a:uFillTx/>
                <a:latin typeface="Arial"/>
                <a:cs typeface="+mn-cs"/>
              </a:rPr>
              <a:pPr marL="0" marR="0" lvl="0" indent="0" algn="l" defTabSz="439577" rtl="0" eaLnBrk="1" fontAlgn="base" latinLnBrk="0" hangingPunct="1">
                <a:lnSpc>
                  <a:spcPct val="100000"/>
                </a:lnSpc>
                <a:spcBef>
                  <a:spcPct val="0"/>
                </a:spcBef>
                <a:spcAft>
                  <a:spcPct val="0"/>
                </a:spcAft>
                <a:buClrTx/>
                <a:buSzTx/>
                <a:buFontTx/>
                <a:buNone/>
                <a:tabLst/>
                <a:defRPr/>
              </a:pPr>
              <a:t>3</a:t>
            </a:fld>
            <a:endParaRPr kumimoji="0" lang="en-US" sz="800" b="0" i="0" u="none" strike="noStrike" kern="1200" cap="none" spc="0" normalizeH="0" baseline="0" noProof="0">
              <a:ln>
                <a:noFill/>
              </a:ln>
              <a:solidFill>
                <a:srgbClr val="010101">
                  <a:lumMod val="50000"/>
                  <a:lumOff val="50000"/>
                </a:srgbClr>
              </a:solidFill>
              <a:effectLst/>
              <a:uLnTx/>
              <a:uFillTx/>
              <a:latin typeface="Arial"/>
              <a:cs typeface="+mn-cs"/>
            </a:endParaRPr>
          </a:p>
        </p:txBody>
      </p:sp>
      <p:pic>
        <p:nvPicPr>
          <p:cNvPr id="8" name="Online Media 2" title="Type 1 Diabetes: What You Need to Know">
            <a:hlinkClick r:id="" action="ppaction://media"/>
            <a:extLst>
              <a:ext uri="{FF2B5EF4-FFF2-40B4-BE49-F238E27FC236}">
                <a16:creationId xmlns:a16="http://schemas.microsoft.com/office/drawing/2014/main" id="{CF004741-75F6-404E-8D4B-9E574FA18E4E}"/>
              </a:ext>
            </a:extLst>
          </p:cNvPr>
          <p:cNvPicPr>
            <a:picLocks noRot="1" noChangeAspect="1"/>
          </p:cNvPicPr>
          <p:nvPr>
            <a:videoFile r:link="rId1"/>
          </p:nvPr>
        </p:nvPicPr>
        <p:blipFill>
          <a:blip r:embed="rId4"/>
          <a:stretch>
            <a:fillRect/>
          </a:stretch>
        </p:blipFill>
        <p:spPr>
          <a:xfrm>
            <a:off x="1666960" y="875980"/>
            <a:ext cx="6030182" cy="3391539"/>
          </a:xfrm>
          <a:prstGeom prst="rect">
            <a:avLst/>
          </a:prstGeom>
        </p:spPr>
      </p:pic>
      <p:sp>
        <p:nvSpPr>
          <p:cNvPr id="9" name="Title 5">
            <a:extLst>
              <a:ext uri="{FF2B5EF4-FFF2-40B4-BE49-F238E27FC236}">
                <a16:creationId xmlns:a16="http://schemas.microsoft.com/office/drawing/2014/main" id="{630513B9-B440-4DCD-B739-D783ECEF59C7}"/>
              </a:ext>
            </a:extLst>
          </p:cNvPr>
          <p:cNvSpPr txBox="1">
            <a:spLocks/>
          </p:cNvSpPr>
          <p:nvPr/>
        </p:nvSpPr>
        <p:spPr bwMode="auto">
          <a:xfrm>
            <a:off x="1229989" y="-85395"/>
            <a:ext cx="6886323"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normAutofit/>
          </a:bodyPr>
          <a:lstStyle>
            <a:lvl1pPr algn="l" defTabSz="439588" rtl="0" fontAlgn="base">
              <a:spcBef>
                <a:spcPct val="0"/>
              </a:spcBef>
              <a:spcAft>
                <a:spcPct val="0"/>
              </a:spcAft>
              <a:defRPr sz="2700" b="0" kern="1200" baseline="0">
                <a:solidFill>
                  <a:schemeClr val="bg1"/>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a:lstStyle>
          <a:p>
            <a:r>
              <a:rPr lang="en-US">
                <a:solidFill>
                  <a:schemeClr val="tx1"/>
                </a:solidFill>
              </a:rPr>
              <a:t>What you need to know about T1D</a:t>
            </a:r>
          </a:p>
        </p:txBody>
      </p:sp>
      <p:sp>
        <p:nvSpPr>
          <p:cNvPr id="2" name="TextBox 1">
            <a:extLst>
              <a:ext uri="{FF2B5EF4-FFF2-40B4-BE49-F238E27FC236}">
                <a16:creationId xmlns:a16="http://schemas.microsoft.com/office/drawing/2014/main" id="{FCB3868C-678F-4098-A315-97A7EA05CC0E}"/>
              </a:ext>
            </a:extLst>
          </p:cNvPr>
          <p:cNvSpPr txBox="1"/>
          <p:nvPr/>
        </p:nvSpPr>
        <p:spPr>
          <a:xfrm>
            <a:off x="2358660" y="4440794"/>
            <a:ext cx="5338482" cy="369332"/>
          </a:xfrm>
          <a:prstGeom prst="rect">
            <a:avLst/>
          </a:prstGeom>
          <a:noFill/>
        </p:spPr>
        <p:txBody>
          <a:bodyPr wrap="square" rtlCol="0">
            <a:spAutoFit/>
          </a:bodyPr>
          <a:lstStyle/>
          <a:p>
            <a:pPr algn="l"/>
            <a:r>
              <a:rPr lang="en-US" b="0" i="0" dirty="0">
                <a:effectLst/>
                <a:latin typeface="Roboto" panose="02000000000000000000" pitchFamily="2" charset="0"/>
                <a:hlinkClick r:id="rId5"/>
              </a:rPr>
              <a:t>Type 1 Diabetes: What You Need to Know</a:t>
            </a:r>
            <a:endParaRPr lang="en-US" b="0" i="0" dirty="0">
              <a:effectLst/>
              <a:latin typeface="Roboto" panose="02000000000000000000" pitchFamily="2" charset="0"/>
            </a:endParaRPr>
          </a:p>
        </p:txBody>
      </p:sp>
    </p:spTree>
    <p:extLst>
      <p:ext uri="{BB962C8B-B14F-4D97-AF65-F5344CB8AC3E}">
        <p14:creationId xmlns:p14="http://schemas.microsoft.com/office/powerpoint/2010/main" val="27296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358"/>
            <a:ext cx="8229600" cy="857250"/>
          </a:xfrm>
        </p:spPr>
        <p:txBody>
          <a:bodyPr wrap="square" anchor="b">
            <a:normAutofit/>
          </a:bodyPr>
          <a:lstStyle/>
          <a:p>
            <a:pPr>
              <a:lnSpc>
                <a:spcPct val="90000"/>
              </a:lnSpc>
            </a:pPr>
            <a:r>
              <a:rPr lang="en-US" sz="1800"/>
              <a:t> </a:t>
            </a:r>
            <a:br>
              <a:rPr lang="en-US" sz="1800"/>
            </a:br>
            <a:br>
              <a:rPr lang="en-US" sz="1800"/>
            </a:br>
            <a:endParaRPr lang="en-US" sz="1800"/>
          </a:p>
        </p:txBody>
      </p:sp>
      <p:pic>
        <p:nvPicPr>
          <p:cNvPr id="6" name="Picture 5">
            <a:extLst>
              <a:ext uri="{FF2B5EF4-FFF2-40B4-BE49-F238E27FC236}">
                <a16:creationId xmlns:a16="http://schemas.microsoft.com/office/drawing/2014/main" id="{508322D9-9531-4DBA-943A-1EAD98CFB6AC}"/>
              </a:ext>
            </a:extLst>
          </p:cNvPr>
          <p:cNvPicPr>
            <a:picLocks noChangeAspect="1"/>
          </p:cNvPicPr>
          <p:nvPr/>
        </p:nvPicPr>
        <p:blipFill rotWithShape="1">
          <a:blip r:embed="rId3"/>
          <a:srcRect l="370" r="37" b="-2"/>
          <a:stretch/>
        </p:blipFill>
        <p:spPr>
          <a:xfrm>
            <a:off x="4572000" y="1304990"/>
            <a:ext cx="2535436" cy="3394472"/>
          </a:xfrm>
          <a:prstGeom prst="rect">
            <a:avLst/>
          </a:prstGeom>
          <a:noFill/>
        </p:spPr>
      </p:pic>
      <p:sp>
        <p:nvSpPr>
          <p:cNvPr id="3" name="Slide Number Placeholder 2"/>
          <p:cNvSpPr>
            <a:spLocks noGrp="1"/>
          </p:cNvSpPr>
          <p:nvPr>
            <p:ph type="sldNum" sz="quarter" idx="18"/>
          </p:nvPr>
        </p:nvSpPr>
        <p:spPr>
          <a:xfrm>
            <a:off x="8693154" y="4810126"/>
            <a:ext cx="392113" cy="274638"/>
          </a:xfrm>
        </p:spPr>
        <p:txBody>
          <a:bodyPr wrap="square" anchor="ctr">
            <a:normAutofit/>
          </a:bodyPr>
          <a:lstStyle/>
          <a:p>
            <a:pPr marL="0" marR="0" lvl="0" indent="0" defTabSz="439588" rtl="0" eaLnBrk="1" fontAlgn="base" latinLnBrk="0" hangingPunct="1">
              <a:spcBef>
                <a:spcPct val="0"/>
              </a:spcBef>
              <a:spcAft>
                <a:spcPts val="600"/>
              </a:spcAft>
              <a:buClrTx/>
              <a:buSzTx/>
              <a:buFontTx/>
              <a:buNone/>
              <a:tabLst/>
              <a:defRPr/>
            </a:pPr>
            <a:fld id="{D5689A53-DC6A-4C81-88DE-F3DBD3226C36}" type="slidenum">
              <a:rPr kumimoji="0" lang="en-US" altLang="en-US" b="0" i="0" u="none" strike="noStrike" kern="1200" cap="none" spc="0" normalizeH="0" baseline="0" noProof="0" smtClean="0">
                <a:ln>
                  <a:noFill/>
                </a:ln>
                <a:effectLst/>
                <a:uLnTx/>
                <a:uFillTx/>
              </a:rPr>
              <a:pPr marL="0" marR="0" lvl="0" indent="0" defTabSz="439588" rtl="0" eaLnBrk="1" fontAlgn="base" latinLnBrk="0" hangingPunct="1">
                <a:spcBef>
                  <a:spcPct val="0"/>
                </a:spcBef>
                <a:spcAft>
                  <a:spcPts val="600"/>
                </a:spcAft>
                <a:buClrTx/>
                <a:buSzTx/>
                <a:buFontTx/>
                <a:buNone/>
                <a:tabLst/>
                <a:defRPr/>
              </a:pPr>
              <a:t>4</a:t>
            </a:fld>
            <a:endParaRPr kumimoji="0" lang="en-US" altLang="en-US" b="0" i="0" u="none" strike="noStrike" kern="1200" cap="none" spc="0" normalizeH="0" baseline="0" noProof="0">
              <a:ln>
                <a:noFill/>
              </a:ln>
              <a:effectLst/>
              <a:uLnTx/>
              <a:uFillTx/>
            </a:endParaRPr>
          </a:p>
        </p:txBody>
      </p:sp>
      <p:pic>
        <p:nvPicPr>
          <p:cNvPr id="8" name="Picture 7">
            <a:extLst>
              <a:ext uri="{FF2B5EF4-FFF2-40B4-BE49-F238E27FC236}">
                <a16:creationId xmlns:a16="http://schemas.microsoft.com/office/drawing/2014/main" id="{B5A4B0E6-DE4A-440C-A926-7C5BBB95E1F0}"/>
              </a:ext>
            </a:extLst>
          </p:cNvPr>
          <p:cNvPicPr>
            <a:picLocks noChangeAspect="1"/>
          </p:cNvPicPr>
          <p:nvPr/>
        </p:nvPicPr>
        <p:blipFill rotWithShape="1">
          <a:blip r:embed="rId4">
            <a:extLst>
              <a:ext uri="{28A0092B-C50C-407E-A947-70E740481C1C}">
                <a14:useLocalDpi xmlns:a14="http://schemas.microsoft.com/office/drawing/2010/main" val="0"/>
              </a:ext>
            </a:extLst>
          </a:blip>
          <a:srcRect r="1" b="3472"/>
          <a:stretch/>
        </p:blipFill>
        <p:spPr>
          <a:xfrm>
            <a:off x="5620198" y="2912901"/>
            <a:ext cx="3269012" cy="1972208"/>
          </a:xfrm>
          <a:prstGeom prst="rect">
            <a:avLst/>
          </a:prstGeom>
          <a:noFill/>
        </p:spPr>
      </p:pic>
      <p:sp>
        <p:nvSpPr>
          <p:cNvPr id="7" name="Rectangle 6">
            <a:extLst>
              <a:ext uri="{FF2B5EF4-FFF2-40B4-BE49-F238E27FC236}">
                <a16:creationId xmlns:a16="http://schemas.microsoft.com/office/drawing/2014/main" id="{CC140D11-9470-4310-AA9A-BD5CF7557F7F}"/>
              </a:ext>
            </a:extLst>
          </p:cNvPr>
          <p:cNvSpPr/>
          <p:nvPr/>
        </p:nvSpPr>
        <p:spPr>
          <a:xfrm>
            <a:off x="457200" y="1270696"/>
            <a:ext cx="4001513" cy="3539430"/>
          </a:xfrm>
          <a:prstGeom prst="rect">
            <a:avLst/>
          </a:prstGeom>
        </p:spPr>
        <p:txBody>
          <a:bodyPr wrap="square">
            <a:spAutoFit/>
          </a:bodyPr>
          <a:lstStyle/>
          <a:p>
            <a:r>
              <a:rPr lang="en-US" altLang="en-US" sz="1400" b="1">
                <a:latin typeface="+mn-lt"/>
                <a:ea typeface="ＭＳ Ｐゴシック" panose="020B0600070205080204" pitchFamily="34" charset="-128"/>
              </a:rPr>
              <a:t>People with T1D get their insulin from shots or a pump. They must check their blood sugar everyday. </a:t>
            </a:r>
            <a:br>
              <a:rPr lang="en-US" altLang="en-US" sz="1400" b="1">
                <a:latin typeface="+mn-lt"/>
                <a:ea typeface="ＭＳ Ｐゴシック" panose="020B0600070205080204" pitchFamily="34" charset="-128"/>
              </a:rPr>
            </a:br>
            <a:br>
              <a:rPr lang="en-US" altLang="en-US" sz="1400" b="1">
                <a:latin typeface="+mn-lt"/>
                <a:ea typeface="ＭＳ Ｐゴシック" panose="020B0600070205080204" pitchFamily="34" charset="-128"/>
              </a:rPr>
            </a:br>
            <a:r>
              <a:rPr lang="en-US" altLang="en-US" sz="1400" b="1">
                <a:latin typeface="+mn-lt"/>
                <a:ea typeface="ＭＳ Ｐゴシック" panose="020B0600070205080204" pitchFamily="34" charset="-128"/>
              </a:rPr>
              <a:t>People with type 1 diabetes (T1D) can do anything other people can.</a:t>
            </a:r>
            <a:br>
              <a:rPr lang="en-US" altLang="en-US" sz="1400" b="1">
                <a:latin typeface="+mn-lt"/>
                <a:ea typeface="ＭＳ Ｐゴシック" panose="020B0600070205080204" pitchFamily="34" charset="-128"/>
              </a:rPr>
            </a:br>
            <a:br>
              <a:rPr lang="en-US" altLang="en-US" sz="1400" b="1">
                <a:latin typeface="+mn-lt"/>
                <a:ea typeface="ＭＳ Ｐゴシック" panose="020B0600070205080204" pitchFamily="34" charset="-128"/>
              </a:rPr>
            </a:br>
            <a:r>
              <a:rPr lang="en-US" altLang="en-US" sz="1400" b="1">
                <a:latin typeface="+mn-lt"/>
                <a:ea typeface="ＭＳ Ｐゴシック" panose="020B0600070205080204" pitchFamily="34" charset="-128"/>
              </a:rPr>
              <a:t>Being diagnosed with T1D is not anyone’s fault and is not contagious.</a:t>
            </a:r>
            <a:br>
              <a:rPr lang="en-US" altLang="en-US" sz="1400" b="1">
                <a:latin typeface="+mn-lt"/>
                <a:ea typeface="ＭＳ Ｐゴシック" panose="020B0600070205080204" pitchFamily="34" charset="-128"/>
              </a:rPr>
            </a:br>
            <a:br>
              <a:rPr lang="en-US" altLang="en-US" sz="1400" b="1">
                <a:latin typeface="+mn-lt"/>
                <a:ea typeface="ＭＳ Ｐゴシック" panose="020B0600070205080204" pitchFamily="34" charset="-128"/>
              </a:rPr>
            </a:br>
            <a:r>
              <a:rPr lang="en-US" altLang="en-US" sz="1400" b="1">
                <a:latin typeface="+mn-lt"/>
                <a:ea typeface="ＭＳ Ｐゴシック" panose="020B0600070205080204" pitchFamily="34" charset="-128"/>
              </a:rPr>
              <a:t>Treat people with T1D the same as anyone else. </a:t>
            </a:r>
            <a:br>
              <a:rPr lang="en-US" altLang="en-US" sz="1400" b="1">
                <a:latin typeface="+mn-lt"/>
                <a:ea typeface="ＭＳ Ｐゴシック" panose="020B0600070205080204" pitchFamily="34" charset="-128"/>
              </a:rPr>
            </a:br>
            <a:br>
              <a:rPr lang="en-US" altLang="en-US" sz="1400" b="1">
                <a:latin typeface="+mn-lt"/>
                <a:ea typeface="ＭＳ Ｐゴシック" panose="020B0600070205080204" pitchFamily="34" charset="-128"/>
              </a:rPr>
            </a:br>
            <a:r>
              <a:rPr lang="en-US" altLang="en-US" sz="1400" b="1">
                <a:latin typeface="+mn-lt"/>
                <a:ea typeface="ＭＳ Ｐゴシック" panose="020B0600070205080204" pitchFamily="34" charset="-128"/>
              </a:rPr>
              <a:t>JDRF is here for those with T1D! Until a cure is found, JDRF is helping people with T1D to stay healthy</a:t>
            </a:r>
            <a:endParaRPr lang="en-US" sz="1400">
              <a:latin typeface="+mn-lt"/>
            </a:endParaRPr>
          </a:p>
        </p:txBody>
      </p:sp>
      <p:sp>
        <p:nvSpPr>
          <p:cNvPr id="9" name="Title 5">
            <a:extLst>
              <a:ext uri="{FF2B5EF4-FFF2-40B4-BE49-F238E27FC236}">
                <a16:creationId xmlns:a16="http://schemas.microsoft.com/office/drawing/2014/main" id="{A57E8455-BF9B-4765-B755-81057E6021F2}"/>
              </a:ext>
            </a:extLst>
          </p:cNvPr>
          <p:cNvSpPr txBox="1">
            <a:spLocks/>
          </p:cNvSpPr>
          <p:nvPr/>
        </p:nvSpPr>
        <p:spPr bwMode="auto">
          <a:xfrm>
            <a:off x="1229989" y="-85395"/>
            <a:ext cx="6886323"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normAutofit/>
          </a:bodyPr>
          <a:lstStyle>
            <a:lvl1pPr algn="l" defTabSz="439588" rtl="0" fontAlgn="base">
              <a:spcBef>
                <a:spcPct val="0"/>
              </a:spcBef>
              <a:spcAft>
                <a:spcPct val="0"/>
              </a:spcAft>
              <a:defRPr sz="2700" b="0" kern="1200" baseline="0">
                <a:solidFill>
                  <a:schemeClr val="bg1"/>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a:lstStyle>
          <a:p>
            <a:r>
              <a:rPr lang="en-US">
                <a:solidFill>
                  <a:schemeClr val="tx1"/>
                </a:solidFill>
              </a:rPr>
              <a:t>What you need to know about T1D</a:t>
            </a:r>
          </a:p>
        </p:txBody>
      </p:sp>
    </p:spTree>
    <p:extLst>
      <p:ext uri="{BB962C8B-B14F-4D97-AF65-F5344CB8AC3E}">
        <p14:creationId xmlns:p14="http://schemas.microsoft.com/office/powerpoint/2010/main" val="303346316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6076" y="1374238"/>
            <a:ext cx="4197813" cy="2125232"/>
          </a:xfrm>
        </p:spPr>
        <p:txBody>
          <a:bodyPr/>
          <a:lstStyle/>
          <a:p>
            <a:pPr marL="63500" algn="ctr" eaLnBrk="1" hangingPunct="1"/>
            <a:r>
              <a:rPr lang="en-US" altLang="en-US" sz="1400" b="1">
                <a:latin typeface="Calibri" panose="020F0502020204030204" pitchFamily="34" charset="0"/>
                <a:ea typeface="ＭＳ Ｐゴシック" panose="020B0600070205080204" pitchFamily="34" charset="-128"/>
              </a:rPr>
              <a:t>.</a:t>
            </a:r>
          </a:p>
        </p:txBody>
      </p:sp>
      <p:sp>
        <p:nvSpPr>
          <p:cNvPr id="3" name="Slide Number Placeholder 2"/>
          <p:cNvSpPr>
            <a:spLocks noGrp="1"/>
          </p:cNvSpPr>
          <p:nvPr>
            <p:ph type="sldNum" sz="quarter" idx="16"/>
          </p:nvPr>
        </p:nvSpPr>
        <p:spPr/>
        <p:txBody>
          <a:bodyPr/>
          <a:lstStyle/>
          <a:p>
            <a:pPr marL="0" marR="0" lvl="0" indent="0" algn="l" defTabSz="439588" rtl="0" eaLnBrk="1" fontAlgn="base" latinLnBrk="0" hangingPunct="1">
              <a:lnSpc>
                <a:spcPct val="100000"/>
              </a:lnSpc>
              <a:spcBef>
                <a:spcPct val="0"/>
              </a:spcBef>
              <a:spcAft>
                <a:spcPct val="0"/>
              </a:spcAft>
              <a:buClrTx/>
              <a:buSzTx/>
              <a:buFontTx/>
              <a:buNone/>
              <a:tabLst/>
              <a:defRPr/>
            </a:pPr>
            <a:fld id="{F71DEF4A-6F23-4FB9-B014-A97F14586AA5}" type="slidenum">
              <a:rPr kumimoji="0" lang="en-US" altLang="en-US" sz="800" b="0" i="0" u="none" strike="noStrike" kern="1200" cap="none" spc="0" normalizeH="0" baseline="0" noProof="0" smtClean="0">
                <a:ln>
                  <a:noFill/>
                </a:ln>
                <a:solidFill>
                  <a:srgbClr val="010101">
                    <a:lumMod val="50000"/>
                    <a:lumOff val="50000"/>
                  </a:srgbClr>
                </a:solidFill>
                <a:effectLst/>
                <a:uLnTx/>
                <a:uFillTx/>
                <a:latin typeface="Arial"/>
                <a:cs typeface="+mn-cs"/>
              </a:rPr>
              <a:pPr marL="0" marR="0" lvl="0" indent="0" algn="l" defTabSz="439588" rtl="0" eaLnBrk="1" fontAlgn="base" latinLnBrk="0" hangingPunct="1">
                <a:lnSpc>
                  <a:spcPct val="100000"/>
                </a:lnSpc>
                <a:spcBef>
                  <a:spcPct val="0"/>
                </a:spcBef>
                <a:spcAft>
                  <a:spcPct val="0"/>
                </a:spcAft>
                <a:buClrTx/>
                <a:buSzTx/>
                <a:buFontTx/>
                <a:buNone/>
                <a:tabLst/>
                <a:defRPr/>
              </a:pPr>
              <a:t>5</a:t>
            </a:fld>
            <a:endParaRPr kumimoji="0" lang="en-US" altLang="en-US" sz="800" b="0" i="0" u="none" strike="noStrike" kern="1200" cap="none" spc="0" normalizeH="0" baseline="0" noProof="0">
              <a:ln>
                <a:noFill/>
              </a:ln>
              <a:solidFill>
                <a:srgbClr val="010101">
                  <a:lumMod val="50000"/>
                  <a:lumOff val="50000"/>
                </a:srgbClr>
              </a:solidFill>
              <a:effectLst/>
              <a:uLnTx/>
              <a:uFillTx/>
              <a:latin typeface="Arial"/>
              <a:cs typeface="+mn-cs"/>
            </a:endParaRPr>
          </a:p>
        </p:txBody>
      </p:sp>
      <p:sp>
        <p:nvSpPr>
          <p:cNvPr id="5" name="Title 2">
            <a:extLst>
              <a:ext uri="{FF2B5EF4-FFF2-40B4-BE49-F238E27FC236}">
                <a16:creationId xmlns:a16="http://schemas.microsoft.com/office/drawing/2014/main" id="{D7B8C484-A0F0-41DA-AE08-8F9D703516E8}"/>
              </a:ext>
            </a:extLst>
          </p:cNvPr>
          <p:cNvSpPr txBox="1">
            <a:spLocks/>
          </p:cNvSpPr>
          <p:nvPr/>
        </p:nvSpPr>
        <p:spPr bwMode="auto">
          <a:xfrm>
            <a:off x="1224984" y="659071"/>
            <a:ext cx="3225635" cy="2402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algn="l" defTabSz="439588" rtl="0" fontAlgn="base">
              <a:spcBef>
                <a:spcPct val="0"/>
              </a:spcBef>
              <a:spcAft>
                <a:spcPct val="0"/>
              </a:spcAft>
              <a:defRPr sz="2700" b="0" kern="1200" cap="none" baseline="0">
                <a:solidFill>
                  <a:schemeClr val="tx1"/>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a:lstStyle>
          <a:p>
            <a:pPr algn="ctr"/>
            <a:r>
              <a:rPr lang="en-US"/>
              <a:t>What’s the difference between type 1 and type 2 diabetes?</a:t>
            </a:r>
          </a:p>
        </p:txBody>
      </p:sp>
    </p:spTree>
    <p:extLst>
      <p:ext uri="{BB962C8B-B14F-4D97-AF65-F5344CB8AC3E}">
        <p14:creationId xmlns:p14="http://schemas.microsoft.com/office/powerpoint/2010/main" val="2816944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9B7E1B3-4623-4739-8AB7-16A969DCF2DF}"/>
              </a:ext>
            </a:extLst>
          </p:cNvPr>
          <p:cNvSpPr>
            <a:spLocks noGrp="1"/>
          </p:cNvSpPr>
          <p:nvPr>
            <p:ph type="sldNum" sz="quarter" idx="18"/>
          </p:nvPr>
        </p:nvSpPr>
        <p:spPr/>
        <p:txBody>
          <a:bodyPr/>
          <a:lstStyle/>
          <a:p>
            <a:fld id="{18757280-AB53-4455-BDC7-66DB6C29F283}" type="slidenum">
              <a:rPr lang="en-US" altLang="en-US" smtClean="0"/>
              <a:pPr/>
              <a:t>6</a:t>
            </a:fld>
            <a:endParaRPr lang="en-US" altLang="en-US"/>
          </a:p>
        </p:txBody>
      </p:sp>
      <p:pic>
        <p:nvPicPr>
          <p:cNvPr id="1030" name="Picture 6" descr="Type 2 Diabetes Symptoms, Treatments &amp;amp; Causes Explained by Doctors">
            <a:extLst>
              <a:ext uri="{FF2B5EF4-FFF2-40B4-BE49-F238E27FC236}">
                <a16:creationId xmlns:a16="http://schemas.microsoft.com/office/drawing/2014/main" id="{A9B9D168-04A5-42F7-9475-6BB77652E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486" y="0"/>
            <a:ext cx="6493028" cy="527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3855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16EE-270D-4F4C-BA1F-2708D387B800}"/>
              </a:ext>
            </a:extLst>
          </p:cNvPr>
          <p:cNvSpPr>
            <a:spLocks noGrp="1"/>
          </p:cNvSpPr>
          <p:nvPr>
            <p:ph type="title"/>
          </p:nvPr>
        </p:nvSpPr>
        <p:spPr>
          <a:xfrm>
            <a:off x="265772" y="1448683"/>
            <a:ext cx="2717539" cy="2131359"/>
          </a:xfrm>
        </p:spPr>
        <p:txBody>
          <a:bodyPr>
            <a:normAutofit/>
          </a:bodyPr>
          <a:lstStyle/>
          <a:p>
            <a:r>
              <a:rPr lang="en-US"/>
              <a:t>Here’s a list of some supplies a person with T1D might need for school</a:t>
            </a:r>
          </a:p>
        </p:txBody>
      </p:sp>
      <p:graphicFrame>
        <p:nvGraphicFramePr>
          <p:cNvPr id="6" name="Content Placeholder 5" descr="SmartArt">
            <a:extLst>
              <a:ext uri="{FF2B5EF4-FFF2-40B4-BE49-F238E27FC236}">
                <a16:creationId xmlns:a16="http://schemas.microsoft.com/office/drawing/2014/main" id="{BF629521-FFD2-45DA-9D1D-A5F09BD5A2D9}"/>
              </a:ext>
            </a:extLst>
          </p:cNvPr>
          <p:cNvGraphicFramePr>
            <a:graphicFrameLocks noGrp="1"/>
          </p:cNvGraphicFramePr>
          <p:nvPr>
            <p:ph idx="1"/>
            <p:extLst>
              <p:ext uri="{D42A27DB-BD31-4B8C-83A1-F6EECF244321}">
                <p14:modId xmlns:p14="http://schemas.microsoft.com/office/powerpoint/2010/main" val="1361831108"/>
              </p:ext>
            </p:extLst>
          </p:nvPr>
        </p:nvGraphicFramePr>
        <p:xfrm>
          <a:off x="2717539" y="572219"/>
          <a:ext cx="6004139" cy="3991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0" name="Picture 120" descr="Diagram, engineering drawing&#10;&#10;Description automatically generated">
            <a:extLst>
              <a:ext uri="{FF2B5EF4-FFF2-40B4-BE49-F238E27FC236}">
                <a16:creationId xmlns:a16="http://schemas.microsoft.com/office/drawing/2014/main" id="{4D148CAE-5DDC-4AFC-A05B-CD3C380B5A86}"/>
              </a:ext>
            </a:extLst>
          </p:cNvPr>
          <p:cNvPicPr>
            <a:picLocks noChangeAspect="1"/>
          </p:cNvPicPr>
          <p:nvPr/>
        </p:nvPicPr>
        <p:blipFill rotWithShape="1">
          <a:blip r:embed="rId8"/>
          <a:srcRect r="5263" b="20175"/>
          <a:stretch/>
        </p:blipFill>
        <p:spPr>
          <a:xfrm>
            <a:off x="2773243" y="715397"/>
            <a:ext cx="477542" cy="4568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8" name="Picture 218" descr="A picture containing text, monitor, black, cellphone&#10;&#10;Description automatically generated">
            <a:extLst>
              <a:ext uri="{FF2B5EF4-FFF2-40B4-BE49-F238E27FC236}">
                <a16:creationId xmlns:a16="http://schemas.microsoft.com/office/drawing/2014/main" id="{0FE1151C-5A99-42F9-B3F8-72D9F91952CB}"/>
              </a:ext>
            </a:extLst>
          </p:cNvPr>
          <p:cNvPicPr>
            <a:picLocks noChangeAspect="1"/>
          </p:cNvPicPr>
          <p:nvPr/>
        </p:nvPicPr>
        <p:blipFill>
          <a:blip r:embed="rId9"/>
          <a:stretch>
            <a:fillRect/>
          </a:stretch>
        </p:blipFill>
        <p:spPr>
          <a:xfrm>
            <a:off x="3014134" y="1246717"/>
            <a:ext cx="554567" cy="5122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9" name="Picture 219" descr="A picture containing footwear&#10;&#10;Description automatically generated">
            <a:extLst>
              <a:ext uri="{FF2B5EF4-FFF2-40B4-BE49-F238E27FC236}">
                <a16:creationId xmlns:a16="http://schemas.microsoft.com/office/drawing/2014/main" id="{7F09B442-81EB-479E-8A4B-DBEAB3693A02}"/>
              </a:ext>
            </a:extLst>
          </p:cNvPr>
          <p:cNvPicPr>
            <a:picLocks noChangeAspect="1"/>
          </p:cNvPicPr>
          <p:nvPr/>
        </p:nvPicPr>
        <p:blipFill>
          <a:blip r:embed="rId10"/>
          <a:stretch>
            <a:fillRect/>
          </a:stretch>
        </p:blipFill>
        <p:spPr>
          <a:xfrm>
            <a:off x="3249083" y="1809750"/>
            <a:ext cx="465668" cy="4656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0" name="Picture 220">
            <a:extLst>
              <a:ext uri="{FF2B5EF4-FFF2-40B4-BE49-F238E27FC236}">
                <a16:creationId xmlns:a16="http://schemas.microsoft.com/office/drawing/2014/main" id="{0AFC28B3-46AF-4EFC-8430-1BBAB81129DC}"/>
              </a:ext>
            </a:extLst>
          </p:cNvPr>
          <p:cNvPicPr>
            <a:picLocks noChangeAspect="1"/>
          </p:cNvPicPr>
          <p:nvPr/>
        </p:nvPicPr>
        <p:blipFill>
          <a:blip r:embed="rId11"/>
          <a:stretch>
            <a:fillRect/>
          </a:stretch>
        </p:blipFill>
        <p:spPr>
          <a:xfrm>
            <a:off x="3331633" y="2357966"/>
            <a:ext cx="448736" cy="4593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1" name="Picture 221" descr="A picture containing text, red, wrench, container&#10;&#10;Description automatically generated">
            <a:extLst>
              <a:ext uri="{FF2B5EF4-FFF2-40B4-BE49-F238E27FC236}">
                <a16:creationId xmlns:a16="http://schemas.microsoft.com/office/drawing/2014/main" id="{58D473C8-70C8-4A30-9AC5-3241E462C489}"/>
              </a:ext>
            </a:extLst>
          </p:cNvPr>
          <p:cNvPicPr>
            <a:picLocks noChangeAspect="1"/>
          </p:cNvPicPr>
          <p:nvPr/>
        </p:nvPicPr>
        <p:blipFill rotWithShape="1">
          <a:blip r:embed="rId12"/>
          <a:srcRect l="257" t="39589" r="257" b="257"/>
          <a:stretch/>
        </p:blipFill>
        <p:spPr>
          <a:xfrm>
            <a:off x="3294591" y="2897716"/>
            <a:ext cx="422285" cy="443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2" name="Picture 222" descr="A picture containing text&#10;&#10;Description automatically generated">
            <a:extLst>
              <a:ext uri="{FF2B5EF4-FFF2-40B4-BE49-F238E27FC236}">
                <a16:creationId xmlns:a16="http://schemas.microsoft.com/office/drawing/2014/main" id="{637E51B7-311A-4153-AF19-72C269346613}"/>
              </a:ext>
            </a:extLst>
          </p:cNvPr>
          <p:cNvPicPr>
            <a:picLocks noChangeAspect="1"/>
          </p:cNvPicPr>
          <p:nvPr/>
        </p:nvPicPr>
        <p:blipFill>
          <a:blip r:embed="rId13"/>
          <a:stretch>
            <a:fillRect/>
          </a:stretch>
        </p:blipFill>
        <p:spPr>
          <a:xfrm>
            <a:off x="3119967" y="3410626"/>
            <a:ext cx="432858" cy="4812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3" name="Picture 223" descr="A picture containing logo&#10;&#10;Description automatically generated">
            <a:extLst>
              <a:ext uri="{FF2B5EF4-FFF2-40B4-BE49-F238E27FC236}">
                <a16:creationId xmlns:a16="http://schemas.microsoft.com/office/drawing/2014/main" id="{567C0C39-752A-4CB6-BA6D-A5DED4C8D786}"/>
              </a:ext>
            </a:extLst>
          </p:cNvPr>
          <p:cNvPicPr>
            <a:picLocks noChangeAspect="1"/>
          </p:cNvPicPr>
          <p:nvPr/>
        </p:nvPicPr>
        <p:blipFill>
          <a:blip r:embed="rId14"/>
          <a:stretch>
            <a:fillRect/>
          </a:stretch>
        </p:blipFill>
        <p:spPr>
          <a:xfrm>
            <a:off x="2770716" y="3959705"/>
            <a:ext cx="469901" cy="4414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0932200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descr="Blue and white gradient">
            <a:extLst>
              <a:ext uri="{FF2B5EF4-FFF2-40B4-BE49-F238E27FC236}">
                <a16:creationId xmlns:a16="http://schemas.microsoft.com/office/drawing/2014/main" id="{53095308-6D54-41FC-A674-EE2FC5646DA9}"/>
              </a:ext>
            </a:extLst>
          </p:cNvPr>
          <p:cNvPicPr>
            <a:picLocks noChangeAspect="1"/>
          </p:cNvPicPr>
          <p:nvPr/>
        </p:nvPicPr>
        <p:blipFill>
          <a:blip r:embed="rId2"/>
          <a:stretch>
            <a:fillRect/>
          </a:stretch>
        </p:blipFill>
        <p:spPr>
          <a:xfrm>
            <a:off x="-886" y="-2215"/>
            <a:ext cx="9145771" cy="6388394"/>
          </a:xfrm>
          <a:prstGeom prst="rect">
            <a:avLst/>
          </a:prstGeom>
          <a:ln>
            <a:noFill/>
          </a:ln>
          <a:effectLst>
            <a:softEdge rad="112500"/>
          </a:effectLst>
        </p:spPr>
      </p:pic>
      <p:sp>
        <p:nvSpPr>
          <p:cNvPr id="3" name="Rectangle 2">
            <a:extLst>
              <a:ext uri="{FF2B5EF4-FFF2-40B4-BE49-F238E27FC236}">
                <a16:creationId xmlns:a16="http://schemas.microsoft.com/office/drawing/2014/main" id="{D40E8950-5559-4602-8D67-DB53BD924405}"/>
              </a:ext>
            </a:extLst>
          </p:cNvPr>
          <p:cNvSpPr/>
          <p:nvPr/>
        </p:nvSpPr>
        <p:spPr>
          <a:xfrm rot="5400000">
            <a:off x="-741302" y="2050257"/>
            <a:ext cx="3720245" cy="2126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732FDF1-2697-4F31-A606-D643017D00ED}"/>
              </a:ext>
            </a:extLst>
          </p:cNvPr>
          <p:cNvSpPr/>
          <p:nvPr/>
        </p:nvSpPr>
        <p:spPr>
          <a:xfrm rot="5400000">
            <a:off x="1566680" y="2050257"/>
            <a:ext cx="3720245" cy="2126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999046-CD9A-4EB5-93F5-93C677F5564A}"/>
              </a:ext>
            </a:extLst>
          </p:cNvPr>
          <p:cNvSpPr/>
          <p:nvPr/>
        </p:nvSpPr>
        <p:spPr>
          <a:xfrm rot="5400000">
            <a:off x="3819707" y="2050256"/>
            <a:ext cx="3720245" cy="2126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5532AE-6B96-46BF-9979-5E22A9376EA5}"/>
              </a:ext>
            </a:extLst>
          </p:cNvPr>
          <p:cNvSpPr/>
          <p:nvPr/>
        </p:nvSpPr>
        <p:spPr>
          <a:xfrm rot="5400000">
            <a:off x="6124943" y="2058498"/>
            <a:ext cx="3725739" cy="2115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69241BE-4CE3-4804-B0C5-3CE71A94F50E}"/>
              </a:ext>
            </a:extLst>
          </p:cNvPr>
          <p:cNvSpPr txBox="1"/>
          <p:nvPr/>
        </p:nvSpPr>
        <p:spPr>
          <a:xfrm>
            <a:off x="51107" y="4628600"/>
            <a:ext cx="2134331"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solidFill>
                  <a:schemeClr val="bg1"/>
                </a:solidFill>
                <a:latin typeface="Amasis MT Pro"/>
              </a:rPr>
              <a:t>Diagnosed at age 13</a:t>
            </a:r>
          </a:p>
        </p:txBody>
      </p:sp>
      <p:sp>
        <p:nvSpPr>
          <p:cNvPr id="12" name="TextBox 11">
            <a:extLst>
              <a:ext uri="{FF2B5EF4-FFF2-40B4-BE49-F238E27FC236}">
                <a16:creationId xmlns:a16="http://schemas.microsoft.com/office/drawing/2014/main" id="{2DFAC3D1-0D55-4D25-BD27-4C4A1461AED4}"/>
              </a:ext>
            </a:extLst>
          </p:cNvPr>
          <p:cNvSpPr txBox="1"/>
          <p:nvPr/>
        </p:nvSpPr>
        <p:spPr>
          <a:xfrm>
            <a:off x="2364583" y="4628600"/>
            <a:ext cx="2134331"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solidFill>
                  <a:schemeClr val="bg1"/>
                </a:solidFill>
                <a:latin typeface="Amasis MT Pro"/>
              </a:rPr>
              <a:t>Diagnosed at age 25</a:t>
            </a:r>
          </a:p>
        </p:txBody>
      </p:sp>
      <p:sp>
        <p:nvSpPr>
          <p:cNvPr id="13" name="TextBox 12">
            <a:extLst>
              <a:ext uri="{FF2B5EF4-FFF2-40B4-BE49-F238E27FC236}">
                <a16:creationId xmlns:a16="http://schemas.microsoft.com/office/drawing/2014/main" id="{02F51DD5-570F-418E-816A-755D7D34A311}"/>
              </a:ext>
            </a:extLst>
          </p:cNvPr>
          <p:cNvSpPr txBox="1"/>
          <p:nvPr/>
        </p:nvSpPr>
        <p:spPr>
          <a:xfrm>
            <a:off x="4705534" y="4628600"/>
            <a:ext cx="2134331"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solidFill>
                  <a:schemeClr val="bg1"/>
                </a:solidFill>
                <a:latin typeface="Amasis MT Pro"/>
              </a:rPr>
              <a:t>Diagnosed at age 8</a:t>
            </a:r>
          </a:p>
        </p:txBody>
      </p:sp>
      <p:sp>
        <p:nvSpPr>
          <p:cNvPr id="14" name="TextBox 13">
            <a:extLst>
              <a:ext uri="{FF2B5EF4-FFF2-40B4-BE49-F238E27FC236}">
                <a16:creationId xmlns:a16="http://schemas.microsoft.com/office/drawing/2014/main" id="{0EE8E1CF-19CC-49BE-974A-1895A128DF78}"/>
              </a:ext>
            </a:extLst>
          </p:cNvPr>
          <p:cNvSpPr txBox="1"/>
          <p:nvPr/>
        </p:nvSpPr>
        <p:spPr>
          <a:xfrm>
            <a:off x="6925592" y="4628600"/>
            <a:ext cx="2134331"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solidFill>
                  <a:schemeClr val="bg1"/>
                </a:solidFill>
                <a:latin typeface="Amasis MT Pro"/>
              </a:rPr>
              <a:t>Diagnosed at age 33</a:t>
            </a:r>
          </a:p>
        </p:txBody>
      </p:sp>
      <p:pic>
        <p:nvPicPr>
          <p:cNvPr id="15" name="Picture 15" descr="A picture containing fence, person, person, outdoor&#10;&#10;Description automatically generated">
            <a:extLst>
              <a:ext uri="{FF2B5EF4-FFF2-40B4-BE49-F238E27FC236}">
                <a16:creationId xmlns:a16="http://schemas.microsoft.com/office/drawing/2014/main" id="{F01C8A05-15FB-4EB6-9DEB-DC430DB1E755}"/>
              </a:ext>
            </a:extLst>
          </p:cNvPr>
          <p:cNvPicPr>
            <a:picLocks noChangeAspect="1"/>
          </p:cNvPicPr>
          <p:nvPr/>
        </p:nvPicPr>
        <p:blipFill>
          <a:blip r:embed="rId3"/>
          <a:stretch>
            <a:fillRect/>
          </a:stretch>
        </p:blipFill>
        <p:spPr>
          <a:xfrm>
            <a:off x="110783" y="2060665"/>
            <a:ext cx="2031462" cy="2521446"/>
          </a:xfrm>
          <a:prstGeom prst="rect">
            <a:avLst/>
          </a:prstGeom>
        </p:spPr>
      </p:pic>
      <p:pic>
        <p:nvPicPr>
          <p:cNvPr id="16" name="Picture 16" descr="A picture containing person, outdoor, player&#10;&#10;Description automatically generated">
            <a:extLst>
              <a:ext uri="{FF2B5EF4-FFF2-40B4-BE49-F238E27FC236}">
                <a16:creationId xmlns:a16="http://schemas.microsoft.com/office/drawing/2014/main" id="{6FF913EC-A187-4FC9-AF96-AF197B80B3FF}"/>
              </a:ext>
            </a:extLst>
          </p:cNvPr>
          <p:cNvPicPr>
            <a:picLocks noChangeAspect="1"/>
          </p:cNvPicPr>
          <p:nvPr/>
        </p:nvPicPr>
        <p:blipFill rotWithShape="1">
          <a:blip r:embed="rId4"/>
          <a:srcRect r="10400" b="-223"/>
          <a:stretch/>
        </p:blipFill>
        <p:spPr>
          <a:xfrm>
            <a:off x="2433272" y="2068171"/>
            <a:ext cx="2024773" cy="2513940"/>
          </a:xfrm>
          <a:prstGeom prst="rect">
            <a:avLst/>
          </a:prstGeom>
        </p:spPr>
      </p:pic>
      <p:pic>
        <p:nvPicPr>
          <p:cNvPr id="17" name="Picture 17" descr="A picture containing person&#10;&#10;Description automatically generated">
            <a:extLst>
              <a:ext uri="{FF2B5EF4-FFF2-40B4-BE49-F238E27FC236}">
                <a16:creationId xmlns:a16="http://schemas.microsoft.com/office/drawing/2014/main" id="{EF64D082-068B-46A1-8A6B-F4BAA2780347}"/>
              </a:ext>
            </a:extLst>
          </p:cNvPr>
          <p:cNvPicPr>
            <a:picLocks noChangeAspect="1"/>
          </p:cNvPicPr>
          <p:nvPr/>
        </p:nvPicPr>
        <p:blipFill>
          <a:blip r:embed="rId5"/>
          <a:stretch>
            <a:fillRect/>
          </a:stretch>
        </p:blipFill>
        <p:spPr>
          <a:xfrm>
            <a:off x="4697290" y="2060665"/>
            <a:ext cx="1974973" cy="2566318"/>
          </a:xfrm>
          <a:prstGeom prst="rect">
            <a:avLst/>
          </a:prstGeom>
        </p:spPr>
      </p:pic>
      <p:pic>
        <p:nvPicPr>
          <p:cNvPr id="18" name="Picture 18" descr="A picture containing person&#10;&#10;Description automatically generated">
            <a:extLst>
              <a:ext uri="{FF2B5EF4-FFF2-40B4-BE49-F238E27FC236}">
                <a16:creationId xmlns:a16="http://schemas.microsoft.com/office/drawing/2014/main" id="{7B3DE806-E23F-4485-AA3D-C5A196C7E23F}"/>
              </a:ext>
            </a:extLst>
          </p:cNvPr>
          <p:cNvPicPr>
            <a:picLocks noChangeAspect="1"/>
          </p:cNvPicPr>
          <p:nvPr/>
        </p:nvPicPr>
        <p:blipFill>
          <a:blip r:embed="rId6"/>
          <a:stretch>
            <a:fillRect/>
          </a:stretch>
        </p:blipFill>
        <p:spPr>
          <a:xfrm>
            <a:off x="7049232" y="2068171"/>
            <a:ext cx="1936507" cy="2556527"/>
          </a:xfrm>
          <a:prstGeom prst="rect">
            <a:avLst/>
          </a:prstGeom>
        </p:spPr>
      </p:pic>
      <p:sp>
        <p:nvSpPr>
          <p:cNvPr id="19" name="TextBox 18">
            <a:extLst>
              <a:ext uri="{FF2B5EF4-FFF2-40B4-BE49-F238E27FC236}">
                <a16:creationId xmlns:a16="http://schemas.microsoft.com/office/drawing/2014/main" id="{6A956575-1621-45E3-9C25-EF6AC8BDAE75}"/>
              </a:ext>
            </a:extLst>
          </p:cNvPr>
          <p:cNvSpPr txBox="1"/>
          <p:nvPr/>
        </p:nvSpPr>
        <p:spPr>
          <a:xfrm>
            <a:off x="161559" y="231772"/>
            <a:ext cx="8657125" cy="923330"/>
          </a:xfrm>
          <a:prstGeom prst="rect">
            <a:avLst/>
          </a:prstGeom>
          <a:noFill/>
        </p:spPr>
        <p:txBody>
          <a:bodyPr wrap="square" rtlCol="0">
            <a:spAutoFit/>
          </a:bodyPr>
          <a:lstStyle/>
          <a:p>
            <a:pPr algn="ctr"/>
            <a:r>
              <a:rPr lang="en-US" sz="5400" b="1">
                <a:solidFill>
                  <a:schemeClr val="tx2"/>
                </a:solidFill>
              </a:rPr>
              <a:t>T1D SUPERSTARS</a:t>
            </a:r>
          </a:p>
        </p:txBody>
      </p:sp>
      <p:sp>
        <p:nvSpPr>
          <p:cNvPr id="21" name="TextBox 20">
            <a:extLst>
              <a:ext uri="{FF2B5EF4-FFF2-40B4-BE49-F238E27FC236}">
                <a16:creationId xmlns:a16="http://schemas.microsoft.com/office/drawing/2014/main" id="{C6CD16C2-81DE-44DA-B500-F5AEB292A6E7}"/>
              </a:ext>
            </a:extLst>
          </p:cNvPr>
          <p:cNvSpPr txBox="1"/>
          <p:nvPr/>
        </p:nvSpPr>
        <p:spPr>
          <a:xfrm>
            <a:off x="316524" y="1447677"/>
            <a:ext cx="1548959" cy="378731"/>
          </a:xfrm>
          <a:prstGeom prst="rect">
            <a:avLst/>
          </a:prstGeom>
          <a:noFill/>
        </p:spPr>
        <p:txBody>
          <a:bodyPr wrap="square" rtlCol="0">
            <a:spAutoFit/>
          </a:bodyPr>
          <a:lstStyle/>
          <a:p>
            <a:pPr algn="ctr"/>
            <a:r>
              <a:rPr lang="en-US">
                <a:solidFill>
                  <a:schemeClr val="bg2"/>
                </a:solidFill>
              </a:rPr>
              <a:t>Nick Jonas</a:t>
            </a:r>
          </a:p>
        </p:txBody>
      </p:sp>
      <p:sp>
        <p:nvSpPr>
          <p:cNvPr id="22" name="TextBox 21">
            <a:extLst>
              <a:ext uri="{FF2B5EF4-FFF2-40B4-BE49-F238E27FC236}">
                <a16:creationId xmlns:a16="http://schemas.microsoft.com/office/drawing/2014/main" id="{C6A59C8C-8D64-4039-9B93-71762A05299B}"/>
              </a:ext>
            </a:extLst>
          </p:cNvPr>
          <p:cNvSpPr txBox="1"/>
          <p:nvPr/>
        </p:nvSpPr>
        <p:spPr>
          <a:xfrm>
            <a:off x="2747597" y="1449557"/>
            <a:ext cx="1548959" cy="378731"/>
          </a:xfrm>
          <a:prstGeom prst="rect">
            <a:avLst/>
          </a:prstGeom>
          <a:noFill/>
        </p:spPr>
        <p:txBody>
          <a:bodyPr wrap="square" rtlCol="0">
            <a:spAutoFit/>
          </a:bodyPr>
          <a:lstStyle/>
          <a:p>
            <a:pPr algn="ctr"/>
            <a:r>
              <a:rPr lang="en-US">
                <a:solidFill>
                  <a:schemeClr val="bg2"/>
                </a:solidFill>
              </a:rPr>
              <a:t>Jay Cutler</a:t>
            </a:r>
          </a:p>
        </p:txBody>
      </p:sp>
      <p:sp>
        <p:nvSpPr>
          <p:cNvPr id="23" name="TextBox 22">
            <a:extLst>
              <a:ext uri="{FF2B5EF4-FFF2-40B4-BE49-F238E27FC236}">
                <a16:creationId xmlns:a16="http://schemas.microsoft.com/office/drawing/2014/main" id="{E0E28ECB-B4C0-41E4-9171-E60E14B47693}"/>
              </a:ext>
            </a:extLst>
          </p:cNvPr>
          <p:cNvSpPr txBox="1"/>
          <p:nvPr/>
        </p:nvSpPr>
        <p:spPr>
          <a:xfrm>
            <a:off x="4768965" y="1478759"/>
            <a:ext cx="1821727" cy="369332"/>
          </a:xfrm>
          <a:prstGeom prst="rect">
            <a:avLst/>
          </a:prstGeom>
          <a:noFill/>
        </p:spPr>
        <p:txBody>
          <a:bodyPr wrap="square" rtlCol="0">
            <a:spAutoFit/>
          </a:bodyPr>
          <a:lstStyle/>
          <a:p>
            <a:pPr algn="ctr"/>
            <a:r>
              <a:rPr lang="en-US" err="1">
                <a:solidFill>
                  <a:schemeClr val="bg2"/>
                </a:solidFill>
              </a:rPr>
              <a:t>Brec</a:t>
            </a:r>
            <a:r>
              <a:rPr lang="en-US">
                <a:solidFill>
                  <a:schemeClr val="bg2"/>
                </a:solidFill>
              </a:rPr>
              <a:t> Bassinger</a:t>
            </a:r>
          </a:p>
        </p:txBody>
      </p:sp>
      <p:sp>
        <p:nvSpPr>
          <p:cNvPr id="24" name="TextBox 23">
            <a:extLst>
              <a:ext uri="{FF2B5EF4-FFF2-40B4-BE49-F238E27FC236}">
                <a16:creationId xmlns:a16="http://schemas.microsoft.com/office/drawing/2014/main" id="{494E7D33-2D17-4D45-B981-E321F91EC4B7}"/>
              </a:ext>
            </a:extLst>
          </p:cNvPr>
          <p:cNvSpPr txBox="1"/>
          <p:nvPr/>
        </p:nvSpPr>
        <p:spPr>
          <a:xfrm>
            <a:off x="6980665" y="1478759"/>
            <a:ext cx="2072115" cy="369332"/>
          </a:xfrm>
          <a:prstGeom prst="rect">
            <a:avLst/>
          </a:prstGeom>
          <a:noFill/>
        </p:spPr>
        <p:txBody>
          <a:bodyPr wrap="square" rtlCol="0">
            <a:spAutoFit/>
          </a:bodyPr>
          <a:lstStyle/>
          <a:p>
            <a:pPr algn="ctr"/>
            <a:r>
              <a:rPr lang="en-US">
                <a:solidFill>
                  <a:schemeClr val="bg2"/>
                </a:solidFill>
              </a:rPr>
              <a:t>Mary Tyler Moore</a:t>
            </a:r>
          </a:p>
        </p:txBody>
      </p:sp>
    </p:spTree>
    <p:extLst>
      <p:ext uri="{BB962C8B-B14F-4D97-AF65-F5344CB8AC3E}">
        <p14:creationId xmlns:p14="http://schemas.microsoft.com/office/powerpoint/2010/main" val="162528157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609" y="1755233"/>
            <a:ext cx="6055743" cy="2125232"/>
          </a:xfrm>
        </p:spPr>
        <p:txBody>
          <a:bodyPr/>
          <a:lstStyle/>
          <a:p>
            <a:pPr algn="ctr"/>
            <a:br>
              <a:rPr lang="en-US" sz="2800">
                <a:solidFill>
                  <a:schemeClr val="bg1"/>
                </a:solidFill>
              </a:rPr>
            </a:br>
            <a:br>
              <a:rPr lang="en-US" sz="2800"/>
            </a:br>
            <a:endParaRPr lang="en-US" sz="2800"/>
          </a:p>
        </p:txBody>
      </p:sp>
      <p:sp>
        <p:nvSpPr>
          <p:cNvPr id="3" name="Slide Number Placeholder 2"/>
          <p:cNvSpPr>
            <a:spLocks noGrp="1"/>
          </p:cNvSpPr>
          <p:nvPr>
            <p:ph type="sldNum" sz="quarter" idx="16"/>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71DEF4A-6F23-4FB9-B014-A97F14586AA5}" type="slidenum">
              <a:rPr kumimoji="0" lang="en-US" altLang="en-US" sz="800" b="0" i="0" u="none" strike="noStrike" kern="1200" cap="none" spc="0" normalizeH="0" baseline="0" noProof="0">
                <a:ln>
                  <a:noFill/>
                </a:ln>
                <a:solidFill>
                  <a:srgbClr val="010101">
                    <a:lumMod val="50000"/>
                    <a:lumOff val="50000"/>
                  </a:srgbClr>
                </a:solidFill>
                <a:effectLst/>
                <a:uLnTx/>
                <a:uFillTx/>
                <a:latin typeface="Arial"/>
                <a:cs typeface="+mn-cs"/>
              </a:rPr>
              <a:pPr marL="0" marR="0" lvl="0" indent="0" algn="l" defTabSz="685800" rtl="0" eaLnBrk="1" fontAlgn="auto" latinLnBrk="0" hangingPunct="1">
                <a:lnSpc>
                  <a:spcPct val="100000"/>
                </a:lnSpc>
                <a:spcBef>
                  <a:spcPts val="0"/>
                </a:spcBef>
                <a:spcAft>
                  <a:spcPts val="0"/>
                </a:spcAft>
                <a:buClrTx/>
                <a:buSzTx/>
                <a:buFontTx/>
                <a:buNone/>
                <a:tabLst/>
                <a:defRPr/>
              </a:pPr>
              <a:t>9</a:t>
            </a:fld>
            <a:endParaRPr kumimoji="0" lang="en-US" altLang="en-US" sz="800" b="0" i="0" u="none" strike="noStrike" kern="1200" cap="none" spc="0" normalizeH="0" baseline="0" noProof="0">
              <a:ln>
                <a:noFill/>
              </a:ln>
              <a:solidFill>
                <a:srgbClr val="010101">
                  <a:lumMod val="50000"/>
                  <a:lumOff val="50000"/>
                </a:srgbClr>
              </a:solidFill>
              <a:effectLst/>
              <a:uLnTx/>
              <a:uFillTx/>
              <a:latin typeface="Arial"/>
              <a:cs typeface="+mn-cs"/>
            </a:endParaRPr>
          </a:p>
        </p:txBody>
      </p:sp>
      <p:sp>
        <p:nvSpPr>
          <p:cNvPr id="5" name="Title 2">
            <a:extLst>
              <a:ext uri="{FF2B5EF4-FFF2-40B4-BE49-F238E27FC236}">
                <a16:creationId xmlns:a16="http://schemas.microsoft.com/office/drawing/2014/main" id="{377F1F8A-CBE1-4CC0-A470-154D06DE501A}"/>
              </a:ext>
            </a:extLst>
          </p:cNvPr>
          <p:cNvSpPr txBox="1">
            <a:spLocks/>
          </p:cNvSpPr>
          <p:nvPr/>
        </p:nvSpPr>
        <p:spPr bwMode="auto">
          <a:xfrm>
            <a:off x="1040161" y="-64737"/>
            <a:ext cx="4341043" cy="2440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algn="l" defTabSz="439588" rtl="0" fontAlgn="base">
              <a:spcBef>
                <a:spcPct val="0"/>
              </a:spcBef>
              <a:spcAft>
                <a:spcPct val="0"/>
              </a:spcAft>
              <a:defRPr sz="2700" b="0" kern="1200" cap="none" baseline="0">
                <a:solidFill>
                  <a:schemeClr val="tx1"/>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a:lstStyle>
          <a:p>
            <a:r>
              <a:rPr lang="en-US" sz="3600">
                <a:latin typeface="Arial Black" panose="020B0A04020102020204" pitchFamily="34" charset="0"/>
              </a:rPr>
              <a:t>What is JDRF?</a:t>
            </a:r>
          </a:p>
        </p:txBody>
      </p:sp>
    </p:spTree>
    <p:extLst>
      <p:ext uri="{BB962C8B-B14F-4D97-AF65-F5344CB8AC3E}">
        <p14:creationId xmlns:p14="http://schemas.microsoft.com/office/powerpoint/2010/main" val="2925719091"/>
      </p:ext>
    </p:extLst>
  </p:cSld>
  <p:clrMapOvr>
    <a:masterClrMapping/>
  </p:clrMapOvr>
</p:sld>
</file>

<file path=ppt/theme/theme1.xml><?xml version="1.0" encoding="utf-8"?>
<a:theme xmlns:a="http://schemas.openxmlformats.org/drawingml/2006/main" name="1_Office Theme">
  <a:themeElements>
    <a:clrScheme name="JDRF Brand Refresh">
      <a:dk1>
        <a:srgbClr val="010101"/>
      </a:dk1>
      <a:lt1>
        <a:srgbClr val="FFFFFF"/>
      </a:lt1>
      <a:dk2>
        <a:srgbClr val="0136FF"/>
      </a:dk2>
      <a:lt2>
        <a:srgbClr val="F2F2F2"/>
      </a:lt2>
      <a:accent1>
        <a:srgbClr val="0136FF"/>
      </a:accent1>
      <a:accent2>
        <a:srgbClr val="7D868C"/>
      </a:accent2>
      <a:accent3>
        <a:srgbClr val="D1D3D3"/>
      </a:accent3>
      <a:accent4>
        <a:srgbClr val="09BCEF"/>
      </a:accent4>
      <a:accent5>
        <a:srgbClr val="FD5B28"/>
      </a:accent5>
      <a:accent6>
        <a:srgbClr val="8CD600"/>
      </a:accent6>
      <a:hlink>
        <a:srgbClr val="0073CF"/>
      </a:hlink>
      <a:folHlink>
        <a:srgbClr val="002855"/>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JDRF Brand Refresh">
      <a:dk1>
        <a:srgbClr val="010101"/>
      </a:dk1>
      <a:lt1>
        <a:srgbClr val="FFFFFF"/>
      </a:lt1>
      <a:dk2>
        <a:srgbClr val="0136FF"/>
      </a:dk2>
      <a:lt2>
        <a:srgbClr val="F2F2F2"/>
      </a:lt2>
      <a:accent1>
        <a:srgbClr val="0136FF"/>
      </a:accent1>
      <a:accent2>
        <a:srgbClr val="7D868C"/>
      </a:accent2>
      <a:accent3>
        <a:srgbClr val="D1D3D3"/>
      </a:accent3>
      <a:accent4>
        <a:srgbClr val="09BCEF"/>
      </a:accent4>
      <a:accent5>
        <a:srgbClr val="FD5B28"/>
      </a:accent5>
      <a:accent6>
        <a:srgbClr val="8CD600"/>
      </a:accent6>
      <a:hlink>
        <a:srgbClr val="0073CF"/>
      </a:hlink>
      <a:folHlink>
        <a:srgbClr val="002855"/>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JDRF Brand Refresh">
      <a:dk1>
        <a:srgbClr val="010101"/>
      </a:dk1>
      <a:lt1>
        <a:srgbClr val="FFFFFF"/>
      </a:lt1>
      <a:dk2>
        <a:srgbClr val="0136FF"/>
      </a:dk2>
      <a:lt2>
        <a:srgbClr val="F2F2F2"/>
      </a:lt2>
      <a:accent1>
        <a:srgbClr val="0136FF"/>
      </a:accent1>
      <a:accent2>
        <a:srgbClr val="7D868C"/>
      </a:accent2>
      <a:accent3>
        <a:srgbClr val="D1D3D3"/>
      </a:accent3>
      <a:accent4>
        <a:srgbClr val="09BCEF"/>
      </a:accent4>
      <a:accent5>
        <a:srgbClr val="FD5B28"/>
      </a:accent5>
      <a:accent6>
        <a:srgbClr val="8CD600"/>
      </a:accent6>
      <a:hlink>
        <a:srgbClr val="0073CF"/>
      </a:hlink>
      <a:folHlink>
        <a:srgbClr val="002855"/>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JDRF Brand Refresh">
      <a:dk1>
        <a:srgbClr val="010101"/>
      </a:dk1>
      <a:lt1>
        <a:srgbClr val="FFFFFF"/>
      </a:lt1>
      <a:dk2>
        <a:srgbClr val="0136FF"/>
      </a:dk2>
      <a:lt2>
        <a:srgbClr val="F2F2F2"/>
      </a:lt2>
      <a:accent1>
        <a:srgbClr val="0136FF"/>
      </a:accent1>
      <a:accent2>
        <a:srgbClr val="7D868C"/>
      </a:accent2>
      <a:accent3>
        <a:srgbClr val="D1D3D3"/>
      </a:accent3>
      <a:accent4>
        <a:srgbClr val="09BCEF"/>
      </a:accent4>
      <a:accent5>
        <a:srgbClr val="FD5B28"/>
      </a:accent5>
      <a:accent6>
        <a:srgbClr val="8CD600"/>
      </a:accent6>
      <a:hlink>
        <a:srgbClr val="0073CF"/>
      </a:hlink>
      <a:folHlink>
        <a:srgbClr val="002855"/>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DRF PowerPoint Template - NOV 2018" id="{FFBEFABC-87A1-D542-A4BF-D2A1FCF4F4EE}" vid="{D02E888F-72F9-1B4C-A77F-7A1BCF1125E9}"/>
    </a:ext>
  </a:extLst>
</a:theme>
</file>

<file path=ppt/theme/theme5.xml><?xml version="1.0" encoding="utf-8"?>
<a:theme xmlns:a="http://schemas.openxmlformats.org/drawingml/2006/main" name="4_Office Theme">
  <a:themeElements>
    <a:clrScheme name="JDRF Brand Refresh">
      <a:dk1>
        <a:srgbClr val="010101"/>
      </a:dk1>
      <a:lt1>
        <a:srgbClr val="FFFFFF"/>
      </a:lt1>
      <a:dk2>
        <a:srgbClr val="0136FF"/>
      </a:dk2>
      <a:lt2>
        <a:srgbClr val="F2F2F2"/>
      </a:lt2>
      <a:accent1>
        <a:srgbClr val="0136FF"/>
      </a:accent1>
      <a:accent2>
        <a:srgbClr val="7D868C"/>
      </a:accent2>
      <a:accent3>
        <a:srgbClr val="D1D3D3"/>
      </a:accent3>
      <a:accent4>
        <a:srgbClr val="09BCEF"/>
      </a:accent4>
      <a:accent5>
        <a:srgbClr val="FD5B28"/>
      </a:accent5>
      <a:accent6>
        <a:srgbClr val="8CD600"/>
      </a:accent6>
      <a:hlink>
        <a:srgbClr val="0073CF"/>
      </a:hlink>
      <a:folHlink>
        <a:srgbClr val="002855"/>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JDRF Brand Refresh">
      <a:dk1>
        <a:srgbClr val="010101"/>
      </a:dk1>
      <a:lt1>
        <a:srgbClr val="FFFFFF"/>
      </a:lt1>
      <a:dk2>
        <a:srgbClr val="0136FF"/>
      </a:dk2>
      <a:lt2>
        <a:srgbClr val="F2F2F2"/>
      </a:lt2>
      <a:accent1>
        <a:srgbClr val="0136FF"/>
      </a:accent1>
      <a:accent2>
        <a:srgbClr val="7D868C"/>
      </a:accent2>
      <a:accent3>
        <a:srgbClr val="D1D3D3"/>
      </a:accent3>
      <a:accent4>
        <a:srgbClr val="09BCEF"/>
      </a:accent4>
      <a:accent5>
        <a:srgbClr val="FD5B28"/>
      </a:accent5>
      <a:accent6>
        <a:srgbClr val="8CD600"/>
      </a:accent6>
      <a:hlink>
        <a:srgbClr val="0073CF"/>
      </a:hlink>
      <a:folHlink>
        <a:srgbClr val="002855"/>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DRF PowerPoint Template - NOV 2018" id="{FFBEFABC-87A1-D542-A4BF-D2A1FCF4F4EE}" vid="{D02E888F-72F9-1B4C-A77F-7A1BCF1125E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DDF821CE7B2A4AAE9C6F0AD1480ACD" ma:contentTypeVersion="13" ma:contentTypeDescription="Create a new document." ma:contentTypeScope="" ma:versionID="03991fbacceca0426688b6aedb948c13">
  <xsd:schema xmlns:xsd="http://www.w3.org/2001/XMLSchema" xmlns:xs="http://www.w3.org/2001/XMLSchema" xmlns:p="http://schemas.microsoft.com/office/2006/metadata/properties" xmlns:ns2="cea51523-0fe5-4db2-940b-c5b6cabf2af3" xmlns:ns3="f0ad3ad4-ac54-461e-843e-2863a9e1738b" targetNamespace="http://schemas.microsoft.com/office/2006/metadata/properties" ma:root="true" ma:fieldsID="18929e45e41e13baa76cb3c42d66f6bb" ns2:_="" ns3:_="">
    <xsd:import namespace="cea51523-0fe5-4db2-940b-c5b6cabf2af3"/>
    <xsd:import namespace="f0ad3ad4-ac54-461e-843e-2863a9e173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a51523-0fe5-4db2-940b-c5b6cabf2a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ad3ad4-ac54-461e-843e-2863a9e1738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0ad3ad4-ac54-461e-843e-2863a9e1738b">
      <UserInfo>
        <DisplayName>Winter, Libby</DisplayName>
        <AccountId>1524</AccountId>
        <AccountType/>
      </UserInfo>
    </SharedWithUsers>
  </documentManagement>
</p:properties>
</file>

<file path=customXml/itemProps1.xml><?xml version="1.0" encoding="utf-8"?>
<ds:datastoreItem xmlns:ds="http://schemas.openxmlformats.org/officeDocument/2006/customXml" ds:itemID="{016E1BAB-1FE9-4B65-AD54-CEB0A93DBC79}">
  <ds:schemaRefs>
    <ds:schemaRef ds:uri="http://schemas.microsoft.com/sharepoint/v3/contenttype/forms"/>
  </ds:schemaRefs>
</ds:datastoreItem>
</file>

<file path=customXml/itemProps2.xml><?xml version="1.0" encoding="utf-8"?>
<ds:datastoreItem xmlns:ds="http://schemas.openxmlformats.org/officeDocument/2006/customXml" ds:itemID="{D9C331EE-9419-4C13-B1CE-113BA190CCF7}">
  <ds:schemaRefs>
    <ds:schemaRef ds:uri="cea51523-0fe5-4db2-940b-c5b6cabf2af3"/>
    <ds:schemaRef ds:uri="f0ad3ad4-ac54-461e-843e-2863a9e173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A26139-0C06-4ACD-A4C3-8F572D99877C}">
  <ds:schemaRefs>
    <ds:schemaRef ds:uri="cea51523-0fe5-4db2-940b-c5b6cabf2af3"/>
    <ds:schemaRef ds:uri="f0ad3ad4-ac54-461e-843e-2863a9e173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1122</Words>
  <Application>Microsoft Office PowerPoint</Application>
  <PresentationFormat>On-screen Show (16:9)</PresentationFormat>
  <Paragraphs>114</Paragraphs>
  <Slides>15</Slides>
  <Notes>14</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15</vt:i4>
      </vt:variant>
    </vt:vector>
  </HeadingPairs>
  <TitlesOfParts>
    <vt:vector size="28" baseType="lpstr">
      <vt:lpstr>Amasis MT Pro</vt:lpstr>
      <vt:lpstr>Arial</vt:lpstr>
      <vt:lpstr>Arial Black</vt:lpstr>
      <vt:lpstr>Calibri</vt:lpstr>
      <vt:lpstr>Corbel</vt:lpstr>
      <vt:lpstr>Roboto</vt:lpstr>
      <vt:lpstr>Symbol</vt:lpstr>
      <vt:lpstr>1_Office Theme</vt:lpstr>
      <vt:lpstr>2_Office Theme</vt:lpstr>
      <vt:lpstr>3_Office Theme</vt:lpstr>
      <vt:lpstr>5_Office Theme</vt:lpstr>
      <vt:lpstr>4_Office Theme</vt:lpstr>
      <vt:lpstr>7_Office Theme</vt:lpstr>
      <vt:lpstr>JDRF Illinois Powered By Kids School Kick Off  </vt:lpstr>
      <vt:lpstr>WELCOME</vt:lpstr>
      <vt:lpstr>PowerPoint Presentation</vt:lpstr>
      <vt:lpstr>   </vt:lpstr>
      <vt:lpstr>.</vt:lpstr>
      <vt:lpstr>PowerPoint Presentation</vt:lpstr>
      <vt:lpstr>Here’s a list of some supplies a person with T1D might need for school</vt:lpstr>
      <vt:lpstr>PowerPoint Presentation</vt:lpstr>
      <vt:lpstr>  </vt:lpstr>
      <vt:lpstr>   </vt:lpstr>
      <vt:lpstr>PowerPoint Presentation</vt:lpstr>
      <vt:lpstr>Your School Fundraiser Will Make A Difference!</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JDRF ILLINOIS EXECUTIVE COMMITTEE PRE-READ</dc:title>
  <dc:creator>Chamberlain, Heather</dc:creator>
  <cp:lastModifiedBy>DiMiceli, Ashley</cp:lastModifiedBy>
  <cp:revision>1</cp:revision>
  <dcterms:created xsi:type="dcterms:W3CDTF">2020-10-23T21:16:28Z</dcterms:created>
  <dcterms:modified xsi:type="dcterms:W3CDTF">2021-10-06T19:09:39Z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0x0101008DDDF821CE7B2A4AAE9C6F0AD1480ACD</vt:lpwstr>
  </property>
</Properties>
</file>